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6"/>
  </p:sldMasterIdLst>
  <p:notesMasterIdLst>
    <p:notesMasterId r:id="rId131"/>
  </p:notesMasterIdLst>
  <p:handoutMasterIdLst>
    <p:handoutMasterId r:id="rId132"/>
  </p:handoutMasterIdLst>
  <p:sldIdLst>
    <p:sldId id="450" r:id="rId7"/>
    <p:sldId id="456" r:id="rId8"/>
    <p:sldId id="454" r:id="rId9"/>
    <p:sldId id="457" r:id="rId10"/>
    <p:sldId id="459" r:id="rId11"/>
    <p:sldId id="458" r:id="rId12"/>
    <p:sldId id="455" r:id="rId13"/>
    <p:sldId id="460" r:id="rId14"/>
    <p:sldId id="463" r:id="rId15"/>
    <p:sldId id="575" r:id="rId16"/>
    <p:sldId id="608" r:id="rId17"/>
    <p:sldId id="576" r:id="rId18"/>
    <p:sldId id="567" r:id="rId19"/>
    <p:sldId id="473" r:id="rId20"/>
    <p:sldId id="477" r:id="rId21"/>
    <p:sldId id="478" r:id="rId22"/>
    <p:sldId id="555" r:id="rId23"/>
    <p:sldId id="570" r:id="rId24"/>
    <p:sldId id="482" r:id="rId25"/>
    <p:sldId id="483" r:id="rId26"/>
    <p:sldId id="568" r:id="rId27"/>
    <p:sldId id="556" r:id="rId28"/>
    <p:sldId id="484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571" r:id="rId37"/>
    <p:sldId id="557" r:id="rId38"/>
    <p:sldId id="573" r:id="rId39"/>
    <p:sldId id="572" r:id="rId40"/>
    <p:sldId id="487" r:id="rId41"/>
    <p:sldId id="558" r:id="rId42"/>
    <p:sldId id="489" r:id="rId43"/>
    <p:sldId id="559" r:id="rId44"/>
    <p:sldId id="499" r:id="rId45"/>
    <p:sldId id="560" r:id="rId46"/>
    <p:sldId id="490" r:id="rId47"/>
    <p:sldId id="500" r:id="rId48"/>
    <p:sldId id="504" r:id="rId49"/>
    <p:sldId id="502" r:id="rId50"/>
    <p:sldId id="561" r:id="rId51"/>
    <p:sldId id="508" r:id="rId52"/>
    <p:sldId id="563" r:id="rId53"/>
    <p:sldId id="562" r:id="rId54"/>
    <p:sldId id="574" r:id="rId55"/>
    <p:sldId id="509" r:id="rId56"/>
    <p:sldId id="510" r:id="rId57"/>
    <p:sldId id="564" r:id="rId58"/>
    <p:sldId id="569" r:id="rId59"/>
    <p:sldId id="511" r:id="rId60"/>
    <p:sldId id="513" r:id="rId61"/>
    <p:sldId id="514" r:id="rId62"/>
    <p:sldId id="517" r:id="rId63"/>
    <p:sldId id="516" r:id="rId64"/>
    <p:sldId id="515" r:id="rId65"/>
    <p:sldId id="577" r:id="rId66"/>
    <p:sldId id="518" r:id="rId67"/>
    <p:sldId id="519" r:id="rId68"/>
    <p:sldId id="565" r:id="rId69"/>
    <p:sldId id="520" r:id="rId70"/>
    <p:sldId id="521" r:id="rId71"/>
    <p:sldId id="522" r:id="rId72"/>
    <p:sldId id="530" r:id="rId73"/>
    <p:sldId id="529" r:id="rId74"/>
    <p:sldId id="566" r:id="rId75"/>
    <p:sldId id="532" r:id="rId76"/>
    <p:sldId id="536" r:id="rId77"/>
    <p:sldId id="535" r:id="rId78"/>
    <p:sldId id="537" r:id="rId79"/>
    <p:sldId id="538" r:id="rId80"/>
    <p:sldId id="539" r:id="rId81"/>
    <p:sldId id="540" r:id="rId82"/>
    <p:sldId id="541" r:id="rId83"/>
    <p:sldId id="534" r:id="rId84"/>
    <p:sldId id="542" r:id="rId85"/>
    <p:sldId id="461" r:id="rId86"/>
    <p:sldId id="523" r:id="rId87"/>
    <p:sldId id="524" r:id="rId88"/>
    <p:sldId id="526" r:id="rId89"/>
    <p:sldId id="527" r:id="rId90"/>
    <p:sldId id="545" r:id="rId91"/>
    <p:sldId id="544" r:id="rId92"/>
    <p:sldId id="578" r:id="rId93"/>
    <p:sldId id="579" r:id="rId94"/>
    <p:sldId id="580" r:id="rId95"/>
    <p:sldId id="581" r:id="rId96"/>
    <p:sldId id="547" r:id="rId97"/>
    <p:sldId id="548" r:id="rId98"/>
    <p:sldId id="549" r:id="rId99"/>
    <p:sldId id="546" r:id="rId100"/>
    <p:sldId id="550" r:id="rId101"/>
    <p:sldId id="552" r:id="rId102"/>
    <p:sldId id="553" r:id="rId103"/>
    <p:sldId id="551" r:id="rId104"/>
    <p:sldId id="554" r:id="rId105"/>
    <p:sldId id="582" r:id="rId106"/>
    <p:sldId id="583" r:id="rId107"/>
    <p:sldId id="584" r:id="rId108"/>
    <p:sldId id="585" r:id="rId109"/>
    <p:sldId id="586" r:id="rId110"/>
    <p:sldId id="587" r:id="rId111"/>
    <p:sldId id="589" r:id="rId112"/>
    <p:sldId id="588" r:id="rId113"/>
    <p:sldId id="590" r:id="rId114"/>
    <p:sldId id="609" r:id="rId115"/>
    <p:sldId id="593" r:id="rId116"/>
    <p:sldId id="591" r:id="rId117"/>
    <p:sldId id="610" r:id="rId118"/>
    <p:sldId id="596" r:id="rId119"/>
    <p:sldId id="594" r:id="rId120"/>
    <p:sldId id="597" r:id="rId121"/>
    <p:sldId id="453" r:id="rId122"/>
    <p:sldId id="599" r:id="rId123"/>
    <p:sldId id="605" r:id="rId124"/>
    <p:sldId id="604" r:id="rId125"/>
    <p:sldId id="603" r:id="rId126"/>
    <p:sldId id="606" r:id="rId127"/>
    <p:sldId id="600" r:id="rId128"/>
    <p:sldId id="601" r:id="rId129"/>
    <p:sldId id="602" r:id="rId130"/>
  </p:sldIdLst>
  <p:sldSz cx="13442950" cy="7561263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" userDrawn="1">
          <p15:clr>
            <a:srgbClr val="A4A3A4"/>
          </p15:clr>
        </p15:guide>
        <p15:guide id="2" orient="horz" pos="1066" userDrawn="1">
          <p15:clr>
            <a:srgbClr val="A4A3A4"/>
          </p15:clr>
        </p15:guide>
        <p15:guide id="3" orient="horz" pos="3197" userDrawn="1">
          <p15:clr>
            <a:srgbClr val="A4A3A4"/>
          </p15:clr>
        </p15:guide>
        <p15:guide id="4" orient="horz" pos="3696" userDrawn="1">
          <p15:clr>
            <a:srgbClr val="A4A3A4"/>
          </p15:clr>
        </p15:guide>
        <p15:guide id="5" orient="horz" pos="2580" userDrawn="1">
          <p15:clr>
            <a:srgbClr val="A4A3A4"/>
          </p15:clr>
        </p15:guide>
        <p15:guide id="6" orient="horz" pos="3833" userDrawn="1">
          <p15:clr>
            <a:srgbClr val="A4A3A4"/>
          </p15:clr>
        </p15:guide>
        <p15:guide id="7" orient="horz" pos="2711" userDrawn="1">
          <p15:clr>
            <a:srgbClr val="A4A3A4"/>
          </p15:clr>
        </p15:guide>
        <p15:guide id="8" orient="horz" pos="3969" userDrawn="1">
          <p15:clr>
            <a:srgbClr val="A4A3A4"/>
          </p15:clr>
        </p15:guide>
        <p15:guide id="9" orient="horz" pos="2178" userDrawn="1">
          <p15:clr>
            <a:srgbClr val="A4A3A4"/>
          </p15:clr>
        </p15:guide>
        <p15:guide id="10" pos="8169" userDrawn="1">
          <p15:clr>
            <a:srgbClr val="A4A3A4"/>
          </p15:clr>
        </p15:guide>
        <p15:guide id="11" pos="299" userDrawn="1">
          <p15:clr>
            <a:srgbClr val="A4A3A4"/>
          </p15:clr>
        </p15:guide>
        <p15:guide id="12" pos="470" userDrawn="1">
          <p15:clr>
            <a:srgbClr val="A4A3A4"/>
          </p15:clr>
        </p15:guide>
        <p15:guide id="13" pos="4234" userDrawn="1">
          <p15:clr>
            <a:srgbClr val="A4A3A4"/>
          </p15:clr>
        </p15:guide>
        <p15:guide id="14" pos="4006" userDrawn="1">
          <p15:clr>
            <a:srgbClr val="A4A3A4"/>
          </p15:clr>
        </p15:guide>
        <p15:guide id="15" pos="4063" userDrawn="1">
          <p15:clr>
            <a:srgbClr val="A4A3A4"/>
          </p15:clr>
        </p15:guide>
        <p15:guide id="16" pos="812" userDrawn="1">
          <p15:clr>
            <a:srgbClr val="A4A3A4"/>
          </p15:clr>
        </p15:guide>
        <p15:guide id="17" pos="4519" userDrawn="1">
          <p15:clr>
            <a:srgbClr val="A4A3A4"/>
          </p15:clr>
        </p15:guide>
        <p15:guide id="18" pos="3892" userDrawn="1">
          <p15:clr>
            <a:srgbClr val="A4A3A4"/>
          </p15:clr>
        </p15:guide>
        <p15:guide id="19" pos="7998" userDrawn="1">
          <p15:clr>
            <a:srgbClr val="A4A3A4"/>
          </p15:clr>
        </p15:guide>
        <p15:guide id="20" pos="3721" userDrawn="1">
          <p15:clr>
            <a:srgbClr val="A4A3A4"/>
          </p15:clr>
        </p15:guide>
        <p15:guide id="21" pos="7769" userDrawn="1">
          <p15:clr>
            <a:srgbClr val="A4A3A4"/>
          </p15:clr>
        </p15:guide>
        <p15:guide id="22" pos="12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5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6FF"/>
    <a:srgbClr val="FFCC99"/>
    <a:srgbClr val="7FBDD8"/>
    <a:srgbClr val="F08B21"/>
    <a:srgbClr val="BCE1D4"/>
    <a:srgbClr val="00915A"/>
    <a:srgbClr val="FF9966"/>
    <a:srgbClr val="FF8271"/>
    <a:srgbClr val="FF5D49"/>
    <a:srgbClr val="7DB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 autoAdjust="0"/>
    <p:restoredTop sz="92245" autoAdjust="0"/>
  </p:normalViewPr>
  <p:slideViewPr>
    <p:cSldViewPr showGuides="1">
      <p:cViewPr varScale="1">
        <p:scale>
          <a:sx n="94" d="100"/>
          <a:sy n="94" d="100"/>
        </p:scale>
        <p:origin x="1308" y="78"/>
      </p:cViewPr>
      <p:guideLst>
        <p:guide orient="horz" pos="431"/>
        <p:guide orient="horz" pos="1066"/>
        <p:guide orient="horz" pos="3197"/>
        <p:guide orient="horz" pos="3696"/>
        <p:guide orient="horz" pos="2580"/>
        <p:guide orient="horz" pos="3833"/>
        <p:guide orient="horz" pos="2711"/>
        <p:guide orient="horz" pos="3969"/>
        <p:guide orient="horz" pos="2178"/>
        <p:guide pos="8169"/>
        <p:guide pos="299"/>
        <p:guide pos="470"/>
        <p:guide pos="4234"/>
        <p:guide pos="4006"/>
        <p:guide pos="4063"/>
        <p:guide pos="812"/>
        <p:guide pos="4519"/>
        <p:guide pos="3892"/>
        <p:guide pos="7998"/>
        <p:guide pos="3721"/>
        <p:guide pos="7769"/>
        <p:guide pos="12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30"/>
    </p:cViewPr>
  </p:sorterViewPr>
  <p:notesViewPr>
    <p:cSldViewPr showGuides="1">
      <p:cViewPr varScale="1">
        <p:scale>
          <a:sx n="80" d="100"/>
          <a:sy n="80" d="100"/>
        </p:scale>
        <p:origin x="-1974" y="-78"/>
      </p:cViewPr>
      <p:guideLst>
        <p:guide orient="horz" pos="2305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5" Type="http://schemas.openxmlformats.org/officeDocument/2006/relationships/customXml" Target="../customXml/item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viewProps" Target="viewProps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theme" Target="theme/theme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160520" cy="36576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9" y="1"/>
            <a:ext cx="4160520" cy="36576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/>
            </a:lvl1pPr>
          </a:lstStyle>
          <a:p>
            <a:fld id="{5CA87940-2127-47E9-8D5A-9E2FFD9FA2C3}" type="datetimeFigureOut">
              <a:rPr lang="en-GB" smtClean="0">
                <a:latin typeface="BNPP Sans Light" pitchFamily="50" charset="0"/>
              </a:rPr>
              <a:t>08/01/2025</a:t>
            </a:fld>
            <a:endParaRPr lang="en-GB" dirty="0">
              <a:latin typeface="BNPP Sans Light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948171"/>
            <a:ext cx="4160520" cy="36576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/>
            </a:lvl1pPr>
          </a:lstStyle>
          <a:p>
            <a:endParaRPr lang="en-GB" dirty="0">
              <a:latin typeface="BNPP Sans Light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/>
            </a:lvl1pPr>
          </a:lstStyle>
          <a:p>
            <a:fld id="{F7507188-F73A-43E4-8113-048AADB5A020}" type="slidenum">
              <a:rPr lang="en-GB" smtClean="0">
                <a:latin typeface="BNPP Sans Light" pitchFamily="50" charset="0"/>
              </a:rPr>
              <a:t>‹#›</a:t>
            </a:fld>
            <a:endParaRPr lang="en-GB" dirty="0">
              <a:latin typeface="BNPP Sans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08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8:17:42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13221 15648 24575,'0'-6'0,"0"2"0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3:36.19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4:16.898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 1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8:18:23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18591 7337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8:28:28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25053 14071 24575,'-27'24'0,"11"-12"0,-7 18 0,7-9 0,2 4 0,-21 18 0,21-19 0,-12 13 0,-3-14 0,-32-7 0,21-4 0,-18-7 0,43 36 0,2-11 0,-3 19 0,8-9 0,3-7 0,2-2 0,-1-1 0,3-19 0,-4 8 0,-8 24 0,-2-7 0,-4 11 0,4-22 0,-3 10 0,5-11 0,-3 14 0,3-11 0,4-11 0,-1 11 0,-1-7 0,-14 30 0,4-13 0,-5 10 0,8-3 0,12-24 0,-3 16 0,3 2 0,5-17 0,-3 29 0,4-36 0,0 13 0,5-16 0,-1 3 0,3-3 0,6 17 0,-36-5 0,-17-9 0,-3 0 0,-3 8 0,6-14 0,13 3 0,47 13 0,3-4 0,-3-4 0,-11-13 0,6-1 0,1-2 0,15 0 0,-8 0 0,8 0 0,-14 0 0,18 0 0,-1 0 0,0 0 0,2 0 0,-3 0 0,1 0 0,6 0 0,-1 0 0,8 0 0,-8 0 0,-26 0 0,10 0 0,-7 0 0,23 0 0,-21 0 0,13-2 0,-18 1 0,24-1 0,-3 2 0,7 0 0,-1-5 0,-28 4 0,40-8 0,-30 1 0,19-1 0,-22-5 0,-1-9 0,-8 7 0,2-8 0,-12-18 0,0 23 0,0-32 0,10 13 0,3 3 0,-2 0 0,5-6 0,2 2 0,0 14 0,-3 3 0,-1 2 0,3-1 0,-7 13 0,13-12 0,-14 17 0,7-4 0,34-26 0,-27 16 0,16-15 0,0-4 0,-1-2 0,-13 16 0,4-4 0,5-11 0,3-5 0,-5 8 0,7 0 0,3-11 0,-5-4 0,-21 4 0,-5 5 0,-3 6 0,-3-1 0,-4-16 0,-4 18 0,-3 2 0,-17-6 0,13 16 0,-10-13 0,15 27 0,2-3 0,-4-6 0,1 4 0,-1-2 0,-9 6 0,-25-15 0,16 14 0,-33-13 0,24 17 0,-3 1 0,1-1 0,-13 2 0,18 5 0,-35 1 0,44 1 0,-10 2 0,19-4 0,-28 9 0,12-3 0,-23 8 0,27-10 0,-9-1 0,19-2 0,0-3 0,11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4T09:08:24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19160 10000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3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1007 3 24575,'-4'-2'0,"-2"2"0,0 2 0,0-1 0,-2 2 0,2-1 0,2-1 0,-1 2 0,1-2 0,-2 1 0,2 0 0,-2-2 0,3 3 0,-2-2 0,1 2 0,-4 0 0,3 0 0,-5 0 0,7 0 0,-5 0 0,4 0 0,0 0 0,-1-1 0,1 1 0,0-1 0,2 0 0,-1 0 0,0 0 0,0 1 0,1 0 0,-1-1 0,0 1 0,0 0 0,0 0 0,2-1 0,-2 1 0,3 0 0,-2 1 0,1 0 0,-1 0 0,2 0 0,-2-1 0,2 1 0,-1-1 0,-1 4 0,1-2 0,-1 2 0,2-3 0,0-2 0,0 1 0,0 1 0,0-1 0,0 1 0,-1-1 0,1 0 0,-3-1 0,3 1 0,-1 0 0,1-1 0,0 1 0,0 0 0,0 1 0,0 0 0,0 2 0,0 1 0,0-2 0,0 3 0,-2-4 0,2 1 0,-1 1 0,1-2 0,0 1 0,0 0 0,0 0 0,0-1 0,0 2 0,0 0 0,0-1 0,-2 2 0,2-5 0,-1 1 0,0 0 0,0-1 0,0 1 0,1 0 0,-1 1 0,-1 0 0,1 0 0,-3 2 0,2-2 0,0 0 0,0 0 0,0 0 0,0 0 0,-2 1 0,2-1 0,0-2 0,0 1 0,0 0 0,-1-1 0,0 1 0,0 0 0,1 0 0,-1-1 0,0 1 0,0-1 0,-1 0 0,1 0 0,-1 0 0,1 0 0,1 0 0,-1 0 0,0-1 0,0 2 0,0-3 0,1 1 0,-1 0 0,0 0 0,0 0 0,1-1 0,-1 0 0,0 1 0,0-1 0,1 2 0,-1-1 0,0-1 0,0 1 0,0 1 0,1-2 0,-1 1 0,0 0 0,0 0 0,1 0 0,-2 0 0,0-1 0,0 2 0,0-1 0,0 0 0,0 2 0,0-1 0,0-1 0,1 0 0,-3-1 0,2 3 0,-1-2 0,0 1 0,0-1 0,1 0 0,-2 1 0,2-1 0,-1 0 0,2 1 0,-1-2 0,1 1 0,0 0 0,0 0 0,-1 0 0,1 0 0,-1-1 0,0 3 0,0-2 0,-1 1 0,1 0 0,2-1 0,-2 1 0,1-1 0,-5 3 0,5-3 0,-4 2 0,3-2 0,-2 2 0,1-1 0,-3 2 0,5-3 0,-2 1 0,-2 1 0,1-2 0,-2 3 0,3-1 0,0 0 0,0-1 0,1 1 0,-2 0 0,1 0 0,-1-2 0,2 2 0,-1-2 0,1 2 0,-1 0 0,2-2 0,-1 2 0,0-2 0,1 2 0,-1-2 0,1 2 0,-1-2 0,1 2 0,-1 0 0,0-1 0,1 1 0,-2 0 0,2 0 0,-1-1 0,1 0 0,-1 0 0,0 0 0,-1 0 0,1 1 0,0 0 0,1 0 0,-1-1 0,0 1 0,1 0 0,-1 0 0,1-1 0,1 1 0,-1 0 0,-1-1 0,-1 2 0,1-1 0,0 1 0,0-1 0,0 1 0,-6 4 0,4-1 0,-3 1 0,3 0 0,3-5 0,-3 7 0,2-6 0,0 3 0,1-3 0,0 1 0,0 0 0,0-2 0,-1 4 0,2-3 0,-3 3 0,4-4 0,-2 2 0,0 0 0,1-1 0,0 1 0,0-2 0,0 5 0,-1-4 0,0 4 0,1-4 0,0 2 0,0-2 0,-1 1 0,2 1 0,-2-2 0,2 0 0,-1 0 0,0-1 0,0 4 0,0-3 0,0 3 0,0 0 0,-1-1 0,0 2 0,1-3 0,1 1 0,-2-1 0,3-1 0,-4 4 0,2-3 0,0 2 0,-1 1 0,2-2 0,-1 1 0,0-2 0,1-1 0,-1 0 0,1 2 0,-1-2 0,2 4 0,-3-2 0,2 1 0,-1 1 0,0-2 0,0 2 0,1 0 0,-2-4 0,2 4 0,-1-5 0,0 1 0,0-1 0,0-1 0,0 2 0,2 0 0,-3 1 0,3-1 0,-3 0 0,2 0 0,-1 0 0,0 0 0,2 0 0,-3-1 0,3 5 0,-1-4 0,-1 3 0,1-2 0,-1-2 0,1 1 0,0 0 0,1-1 0,-3 4 0,2-3 0,-2 6 0,3-7 0,-3 5 0,1-4 0,1 0 0,0 4 0,-1-4 0,1 8 0,-2-6 0,0 3 0,2 3 0,-2-5 0,1 7 0,-1-6 0,0 0 0,0-1 0,0 0 0,0-2 0,1 1 0,-2 0 0,3-2 0,-3 1 0,1 0 0,0 0 0,0-1 0,2 0 0,-4 4 0,5-3 0,-5 1 0,4-1 0,-2 0 0,0 1 0,0 0 0,2 0 0,0-1 0,-1-1 0,2 2 0,-3 1 0,3-1 0,-3 2 0,3-2 0,-4 5 0,4-5 0,-2 8 0,0-9 0,2 4 0,-1-2 0,1 2 0,-1-2 0,0 0 0,0-1 0,1-1 0,0 3 0,0-2 0,0 2 0,0 0 0,0 0 0,0 3 0,0-3 0,-2 2 0,2 2 0,-2 4 0,2 3 0,0 1 0,0-5 0,0 0 0,0-5 0,0-1 0,0-2 0,0-2 0,0 0 0,0-1 0,0 0 0,0 2 0,0-2 0,0 1 0,0 0 0,0 0 0,0-2 0,2 2 0,-2-2 0,2 1 0,-1-1 0,0-1 0,0 2 0,1-1 0,0 3 0,1-2 0,0 1 0,0 0 0,-1 0 0,1-2 0,0 1 0,-1-1 0,1 1 0,0-1 0,0 1 0,-1-2 0,1 1 0,1 0 0,-1-1 0,2 1 0,0 1 0,2 0 0,-1 0 0,4-1 0,-1 0 0,1 1 0,1-1 0,-1 1 0,5 0 0,-4-1 0,8 2 0,-10-3 0,9 0 0,-9 0 0,6-2 0,-7 3 0,2-3 0,-4 2 0,2-2 0,-3 0 0,7 0 0,-5 0 0,11 0 0,-9 0 0,6 0 0,-5 0 0,1 0 0,7 0 0,-7-2 0,7 0 0,-10 1 0,2-1 0,1 1 0,-3 0 0,10-3 0,-10 4 0,14-3 0,-13 1 0,10 2 0,-8-2 0,4 1 0,-5 0 0,1-2 0,-1 3 0,-1-2 0,-2 1 0,6-1 0,-6 1 0,12-3 0,-10 3 0,5-1 0,-3 1 0,-1 0 0,-1-2 0,1 3 0,-2-1 0,2-1 0,1 2 0,-3-3 0,0 3 0,0-3 0,0 1 0,0 0 0,2 0 0,-4 1 0,2 1 0,-3-1 0,3-1 0,-3 2 0,5-3 0,-1 2 0,2-2 0,-1 3 0,-1-2 0,-2 2 0,2-1 0,0 1 0,-3-2 0,4 1 0,-4 0 0,4 0 0,3 1 0,-2 0 0,8 0 0,-8 0 0,4 0 0,-5 0 0,1 0 0,-1 0 0,-1 0 0,0 0 0,-3 0 0,4 0 0,-4 0 0,9 0 0,-5 0 0,9 0 0,-8 0 0,4 0 0,-1 2 0,-4-1 0,3 1 0,-6-1 0,-1-1 0,-1 1 0,-1 1 0,2-1 0,-2 1 0,1 0 0,-2-2 0,3 3 0,-3-3 0,2 3 0,-2-3 0,1 2 0,0 0 0,-1 1 0,1-1 0,0 1 0,-1 0 0,1-1 0,0 1 0,-1 0 0,1 0 0,-2-1 0,1 2 0,-1-1 0,-1 1 0,-1-1 0,0 1 0,0-1 0,0 2 0,0-1 0,0 1 0,0-1 0,0 2 0,-1-1 0,-2 2 0,1-1 0,-4 2 0,6-2 0,-6 1 0,2 1 0,0-2 0,-2 2 0,1 0 0,-1 0 0,0 0 0,1 0 0,0-3 0,0 1 0,-1-1 0,0 3 0,0-2 0,0 1 0,2-3 0,-4 0 0,1 0 0,0 0 0,0 1 0,-4 1 0,0 4 0,-4-2 0,1 5 0,3-7 0,-2 5 0,5-5 0,-2 1 0,-3 0 0,4-1 0,-9 3 0,11-6 0,-7 4 0,8-5 0,-9 3 0,6 0 0,-6 1 0,4-1 0,-4 1 0,4-2 0,-8 5 0,4-2 0,-1 2 0,-2 0 0,6-1 0,-3 0 0,5-3 0,-1 2 0,1-2 0,-1 2 0,1 0 0,-5 2 0,4-2 0,-4 0 0,5-1 0,-1 0 0,0 1 0,3-2 0,-12 9 0,5-6 0,-4 7 0,-4-3 0,11-1 0,-11 3 0,8 0 0,-2-2 0,-1 4 0,-2 0 0,-3 1 0,6-4 0,-1 2 0,2-3 0,2 0 0,0-1 0,-2 0 0,9-4 0,-14 9 0,8-2 0,-9 6 0,7 2 0,-4 0 0,6 0 0,-7 3 0,7-9 0,1-2 0,8-10 0,1-3 0,1-2 0,-1 1 0,3 0 0,-1 3 0,3 0 0,-2-1 0,3 1 0,-2 0 0,1 1 0,0-1 0,-1 2 0,1-2 0,-2 2 0,3 2 0,-3-2 0,3 2 0,-1-4 0,0 1 0,1-1 0,0-1 0,0 1 0,-1 0 0,2 0 0,-1-1 0,1 0 0,-1 0 0,0-1 0,0 1 0,-1-2 0,2 3 0,-1-3 0,1 3 0,-1-3 0,0 2 0,3 0 0,-3 0 0,5 0 0,-5-1 0,2 1 0,-2 0 0,1-1 0,-1 0 0,1 1 0,-1-2 0,2 2 0,-2-1 0,2 0 0,-1 0 0,2-1 0,-1 3 0,1-3 0,-1 1 0,1-1 0,14 2 0,0 2 0,13 1 0,-4 1 0,0-3 0,-1 2 0,5-2 0,-4 3 0,4-3 0,-12 3 0,-3-5 0,-10 2 0,0-3 0,-4 0 0,2 0 0,-3 0 0,2 0 0,-2 0 0,2 0 0,-1 0 0,2 0 0,-1 0 0,1 0 0,2 0 0,0 0 0,0 0 0,7 0 0,-6 0 0,5 0 0,1 0 0,-4 0 0,8 0 0,1 0 0,4 0 0,5 0 0,-5 0 0,4 0 0,-3 0 0,-1 0 0,0 0 0,-1 0 0,-2 0 0,3 0 0,-5 0 0,1 0 0,-5 0 0,-2 0 0,-6 0 0,0-3 0,-1 2 0,-1-3 0,-1 1 0,-1 0 0,0 0 0,-1 0 0,1-1 0,-1 0 0,0-1 0,-2-3 0,3 2 0,-3-4 0,1 4 0,-1-4 0,0 1 0,0 1 0,0-2 0,0 4 0,0-4 0,0 4 0,0-4 0,0 4 0,-1-1 0,1 2 0,-3 1 0,2-1 0,-1 1 0,1 2 0,0-2 0,-1 1 0,-1-1 0,1 1 0,-1 0 0,0 0 0,0 0 0,1 1 0,-1-1 0,0 0 0,0 0 0,0 1 0,1-1 0,0-1 0,0-1 0,1 0 0,0 1 0,1-4 0,0 5 0,0-5 0,0 4 0,0-2 0,0 1 0,2-3 0,-1 3 0,1-1 0,1 2 0,-2-1 0,2 0 0,0 1 0,0-4 0,5-1 0,-4 2 0,9-7 0,-7 10 0,3-5 0,-3 6 0,-1-2 0,3 1 0,-3 0 0,4-1 0,-1 1 0,2-2 0,5-1 0,-4 1 0,12-4 0,-7 5 0,12-5 0,-4 4 0,-3-2 0,2 3 0,-12 1 0,8 0 0,-10 0 0,3 1 0,-5-1 0,-1 2 0,4-2 0,-4 1 0,2 0 0,0 0 0,0 0 0,7-4 0,-3 3 0,3-4 0,-4 4 0,-3-1 0,0 2 0,-1 0 0,-1 0 0,2 0 0,-3 0 0,1 0 0,-1 1 0,0 0 0,-1 0 0,-2 0 0,0-1 0,-1 0 0,-1-1 0,1 1 0,0-1 0,0 2 0,0-1 0,-1 0 0,2 0 0,-1-1 0,0 1 0,1-2 0,0 2 0,0-2 0,-1 1 0,2-1 0,-2 2 0,2-1 0,0 0 0,-1 0 0,1 0 0,1-2 0,-1 2 0,1 0 0,-1-2 0,0 3 0,-1-2 0,1 2 0,0-1 0,0 0 0,-1 1 0,1-2 0,0 2 0,-1-1 0,0 1 0,0 0 0,-1 0 0,0 0 0,0 1 0,2-2 0,0 1 0,1-1 0,-3 1 0,1 0 0,-1 0 0,0 1 0,2-1 0,0 0 0,-2 0 0,2 0 0,-1-3 0,-1 3 0,2-5 0,-3 5 0,1-2 0,1 2 0,-2-1 0,2 1 0,-1-1 0,1 1 0,-2-1 0,3 1 0,-3 0 0,1 0 0,1-1 0,-2 1 0,1-2 0,0 2 0,0-1 0,0 0 0,0 1 0,-1-1 0,3 0 0,-3 1 0,1-1 0,-1 1 0,0-1 0,0 1 0,1-2 0,0 2 0,0-5 0,-1 3 0,0-2 0,0-1 0,0 2 0,0-2 0,0 4 0,0-4 0,0 3 0,0-2 0,0-1 0,0-1 0,0-1 0,0 2 0,0-2 0,0 4 0,0-2 0,0 2 0,0 2 0,0-1 0,0 0 0,0 1 0,0-1 0,0 0 0,0 0 0,0-1 0,0 1 0,0-3 0,0 3 0,0-3 0,0 4 0,0 0 0,0-2 0,0 3 0,0-4 0,0 3 0,0-3 0,0 2 0,-2-2 0,2 1 0,-4-9 0,4 8 0,-4-4 0,2 3 0,1 2 0,-2-2 0,1 0 0,-1 2 0,1-2 0,0-1 0,0 3 0,0-3 0,0 3 0,0 2 0,-1-3 0,0 3 0,1-2 0,0 2 0,1 1 0,-2-3 0,1 2 0,-2-1 0,1 0 0,0 0 0,1 2 0,-1-2 0,1 2 0,0-1 0,0 1 0,-1-3 0,0 2 0,0-4 0,0 5 0,1-1 0,0 2 0,0-1 0,0 0 0,-1 0 0,0 1 0,1-1 0,-1 0 0,0 0 0,0 0 0,1 1 0,-2-2 0,1 1 0,-1-1 0,1 1 0,0 0 0,0 0 0,0 0 0,-3 0 0,3 0 0,-5 0 0,5 1 0,-1-1 0,1 0 0,-1 0 0,1 1 0,-1 0 0,1 0 0,1 1 0,-1-1 0,0 1 0,0-1 0,-1 0 0,1 1 0,-1-2 0,0 3 0,0-2 0,0 1 0,0-1 0,-3 2 0,2-3 0,-1 3 0,1-3 0,0 3 0,0-2 0,-1 1 0,1-1 0,-1 1 0,1-1 0,-1 2 0,1-2 0,-3 1 0,-5 0 0,2 0 0,-4-1 0,5 2 0,-1-3 0,-3 2 0,2-2 0,-6 1 0,6 0 0,-3-1 0,5 2 0,-5 0 0,4 0 0,-2 0 0,3 0 0,2-1 0,-6 1 0,2-2 0,-3 3 0,0-4 0,4 4 0,-2-1 0,-1 1 0,4 0 0,-8 0 0,6 0 0,-7 0 0,4-3 0,-1 3 0,-2-5 0,2 5 0,-3-5 0,-1 5 0,0-2 0,5 0 0,0 2 0,5-2 0,-5 0 0,-1-1 0,3 1 0,-1-1 0,8 2 0,-4 1 0,1-3 0,2 3 0,0-1 0,0-1 0,2 2 0,-1-3 0,3 3 0,-1-3 0,1 3 0,-2-3 0,1 2 0,-2-2 0,0 0 0,1 1 0,-3-2 0,2 2 0,-4-3 0,4 1 0,-8-3 0,8 3 0,-5-2 0,7 3 0,-1 1 0,2-1 0,-1 0 0,0-1 0,1 1 0,-1-1 0,1 1 0,1 0 0,-2-1 0,0 1 0,2-1 0,-1 0 0,2 0 0,-2-2 0,0 1 0,2-1 0,-1-1 0,1 0 0,1-3 0,-3 2 0,3-2 0,-2-1 0,2 3 0,0 0 0,0 2 0,0 2 0,0-3 0,0 2 0,0-3 0,0 0 0,0 0 0,0 0 0,2-2 0,-1 1 0,1 1 0,2-2 0,-1 2 0,1-1 0,0 2 0,-1-1 0,0 2 0,0-4 0,-1 5 0,1-5 0,-2 5 0,1-2 0,-1 2 0,0 1 0,-1 1 0,1 1 0,-1-2 0,3 1 0,-3-3 0,2 2 0,0-1 0,1 0 0,0-2 0,1 0 0,0-4 0,1 4 0,-2 1 0,0 3 0,0 0 0,-1 1 0,1-1 0,0 0 0,1 0 0,-1 0 0,1 1 0,-2 0 0,1 0 0,0 0 0,0 1 0,-1-1 0,2 4 0,1-1 0,-1 2 0,1-1 0,-2 1 0,2 0 0,-2 0 0,1-1 0,-1 1 0,0 0 0,-1 0 0,2 1 0,-1-1 0,3 2 0,-3-1 0,1 2 0,0-1 0,1 3 0,0-2 0,0 2 0,1-1 0,-1 2 0,0-2 0,0 2 0,-1-4 0,2 5 0,-2-4 0,2 2 0,-2-3 0,9 9 0,-6-6 0,6 5 0,-9-9 0,0-1 0,0 1 0,-1-2 0,2 1 0,-2-1 0,1 1 0,-1-1 0,1 1 0,0 0 0,4 1 0,0 0 0,3 2 0,3 1 0,2 2 0,-1-4 0,0 1 0,-5-4 0,5 2 0,4-2 0,2 2 0,6 0 0,-10-2 0,6 1 0,-4-1 0,2 1 0,-2 0 0,0-1 0,-8 0 0,2-2 0,-6 2 0,-1-2 0,-1 0 0,3 0 0,-2 0 0,2 0 0,4 0 0,-3 0 0,13 2 0,-5-1 0,11 2 0,-8-1 0,4-2 0,-5 3 0,-3-3 0,3 0 0,-3 0 0,0 0 0,6 0 0,-1 0 0,8 2 0,-1-1 0,5 1 0,-7-2 0,1 0 0,-7 0 0,-1 0 0,-3 0 0,2 0 0,-2 0 0,3 0 0,-3 0 0,7 0 0,-11 0 0,15 0 0,-11 0 0,12 0 0,1-6 0,-7 2 0,1-4 0,-12 4 0,3-2 0,-2 0 0,0-1 0,-2 0 0,-4 1 0,0 0 0,-2 0 0,1-1 0,-2 0 0,2 0 0,-2 1 0,-2 1 0,2-3 0,-2 2 0,2-2 0,1-4 0,-2 5 0,2-7 0,-2 6 0,1-3 0,1-2 0,-3 4 0,1-1 0,0 2 0,-2 2 0,1-4 0,-1 4 0,0-4 0,0 2 0,0-1 0,0-5 0,-2 7 0,-2-7 0,-2 6 0,-1-3 0,-4-1 0,3 1 0,-4 0 0,2-1 0,-3 1 0,-4-2 0,-5-2 0,2 4 0,-8-5 0,3 5 0,-7-4 0,-23-3 0,16 7 0,-18-7 0,23 11 0,-4 1 0,1 1 0,-1 4 0,0-2 0,4 1 0,-2 1 0,6-2 0,5 3 0,3 0 0,12 2 0,-8-2 0,5 3 0,-11 3 0,4-1 0,-4 3 0,1-2 0,-2-4 0,-4 3 0,-4-1 0,0 5 0,-22 0 0,13 1 0,-8-4 0,21-1 0,2-2 0,2 0 0,0 2 0,6-5 0,6 3 0,3-3 0,6 0 0,-4 0 0,5 0 0,-1 0 0,1 0 0,0 0 0,1 0 0,-1 0 0,-1-2 0,1 1 0,-1-3 0,1 0 0,0-1 0,2 0 0,-2 2 0,3-2 0,-1 2 0,1-3 0,0 3 0,0-2 0,0 2 0,0-2 0,0 0 0,0 1 0,0 0 0,0 1 0,2-1 0,1 0 0,7-6 0,-4 4 0,12-12 0,-9 10 0,5-5 0,1 1 0,-7 6 0,5-5 0,-5 5 0,-3 1 0,10-6 0,-9 7 0,7-7 0,-7 8 0,-1-1 0,0 1 0,0 1 0,-2-1 0,2 0 0,-2 1 0,1 1 0,-1 1 0,1-1 0,0-1 0,-1 1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24575,'4'-5'0,"-1"0"0,1 1 0,3 1 0,-3 0 0,4 0 0,0 0 0,-2 0 0,2 0 0,-3 2 0,1-2 0,1 1 0,-1 1 0,4-3 0,-1 4 0,1-2 0,5 0 0,0 0 0,-2-1 0,-1 1 0,-4 0 0,-3 2 0,1-2 0,-2 2 0,-1 0 0,1 0 0,-1 0 0,-1 0 0,1 0 0,3 0 0,-1 0 0,3 0 0,-1 0 0,-1 0 0,2 0 0,0 0 0,-2 0 0,2 0 0,-1 0 0,-1 0 0,4 2 0,-4-2 0,4 3 0,-4-1 0,2 1 0,-2-2 0,-2 2 0,0-3 0,0 2 0,2 0 0,0 0 0,2 1 0,0-1 0,-1 2 0,1-1 0,-1 2 0,1-2 0,-4 1 0,4 0 0,-4-2 0,2 1 0,-1 0 0,1 1 0,-2-1 0,1 1 0,-2-2 0,1 1 0,-1 0 0,-1 0 0,1-1 0,0 1 0,0 0 0,1-1 0,-1 1 0,1 0 0,-2 0 0,1 1 0,0-1 0,-1 1 0,0-2 0,0 1 0,-1 0 0,1 0 0,0-1 0,-1 1 0,2 0 0,-3-1 0,1 1 0,-1 0 0,1 1 0,1-1 0,1 2 0,-2-2 0,2 2 0,-2 0 0,1-1 0,0 1 0,-1-1 0,3 4 0,-2-3 0,0 2 0,1-2 0,-2 0 0,1-1 0,-1 2 0,0-3 0,1 2 0,-1-2 0,2 2 0,-3-2 0,1 1 0,-1-1 0,0-1 0,0 1 0,0 0 0,0 0 0,0-1 0,0 1 0,0 0 0,0 0 0,0-1 0,0 1 0,0 0 0,0-1 0,0 1 0,0 0 0,0 0 0,0-1 0,0 1 0,0 0 0,0 0 0,0-1 0,-1 2 0,1-1 0,-3 1 0,2-1 0,-2 0 0,0-1 0,0 1 0,0 0 0,1 1 0,0-1 0,0 1 0,1-1 0,0-1 0,1 1 0,-1 0 0,-1-1 0,1 1 0,-2 1 0,2 0 0,-2 1 0,0-1 0,0 0 0,1-1 0,-1 1 0,0-2 0,0 1 0,1 0 0,-1-1 0,0 1 0,0 0 0,-1 0 0,1-2 0,-1 2 0,1-3 0,1 2 0,-1-1 0,0 1 0,-1 0 0,1-1 0,-2 2 0,2-3 0,-1 1 0,1-1 0,0 1 0,0 0 0,1 0 0,-2-1 0,0 0 0,0 0 0,2 1 0,-1-1 0,0 1 0,-1-1 0,1 0 0,-2 2 0,2-2 0,-1 1 0,0-1 0,1 0 0,-3 1 0,3 0 0,-2 0 0,2-1 0,-2 1 0,2-1 0,-1 2 0,1-2 0,-1 0 0,0 1 0,-1-1 0,1 1 0,1-1 0,1 0 0,-1 0 0,0 0 0,0 2 0,1-2 0,-1 1 0,0 0 0,0 0 0,0 0 0,-1 0 0,0 1 0,0-1 0,0 2 0,0-2 0,1 1 0,-1 0 0,1-2 0,0 3 0,-1-3 0,1 2 0,-1-1 0,1 1 0,1-2 0,-1 3 0,0-3 0,0 1 0,0 1 0,1-2 0,-1 2 0,0-1 0,0 1 0,1-2 0,-2 3 0,-1-2 0,1 1 0,0 0 0,1-1 0,0 0 0,2-1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3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3533 24575,'7'-41'0,"-3"12"0,5-5 0,-7 20 0,3-21 0,0 5 0,-3 10 0,3-14 0,-5 17 0,0-9 0,0 6 0,0-5 0,0 5 0,0-6 0,0 6 0,4-5 0,-3 13 0,3-11 0,-4 11 0,0-7 0,0 5 0,0-5 0,0 4 0,0-10 0,0-5 0,3 2 0,4-18 0,2 18 0,8-18 0,-11 18 0,10-18 0,-12 23 0,6-11 0,2 14 0,-3-6 0,4 0 0,-5 0 0,3 6 0,0-15 0,-1 21 0,-4-20 0,-3 22 0,0-7 0,1 9 0,-1 0 0,3 3 0,-2-3 0,3 0 0,-1-4 0,1 0 0,0 4 0,-1 0 0,-2 3 0,2 0 0,1 32 0,-3 1 0,2 39 0,-6-4 0,0 9 0,0 0 0,-14 10 0,-3 3-662,-14 9 662,0 1 0,0-1 0,1 0 0,9-29 0,0 12 0,12-49 0,2 18 0,4-32 0,0 3 0,2-9 662,-2 1-662,21-12 0,-7-1 0,16-16 0,-16 7 0,8-19 0,-14 16 0,14-16 0,-12 4 0,6 1 0,-2-16 0,1-3 0,0-3 0,1-7 0,-7 20 0,0 2 0,-6 10 0,3 6 0,-3-5 0,3 10 0,-3-4 0,0 9 0,0-3 0,0 5 0,0-4 0,0 4 0,0-5 0,0 6 0,0-6 0,0 2 0,0-3 0,0 1 0,0-1 0,0-5 0,0 3 0,0-3 0,0 5 0,0 1 0,0-6 0,0 4 0,3-1 0,-2 3 0,2 2 0,-3-3 0,3 1 0,-2-6 0,5 4 0,-6-4 0,3 8 0,-3-2 0,4-3 0,-3 4 0,6-6 0,-3 7 0,2-2 0,1-1 0,3 1 0,-3 2 0,0 1 0,-1 3 0,-2-2 0,2 1 0,1-5 0,0 3 0,-1-4 0,1 0 0,3 1 0,-3-1 0,8-5 0,-8 4 0,5-4 0,-1 0 0,-2-1 0,2 2 0,-3 3 0,-4 5 0,2 3 0,-3-6 0,1 2 0,2 1 0,-5 0 0,5 3 0,-6-3 0,3 2 0,-3-7 0,3 3 0,-2-1 0,5 3 0,-2 0 0,2-1 0,1-2 0,1-6 0,-1-2 0,2-5 0,3 1 0,-2-1 0,9-10 0,-9 8 0,13-18 0,-9 18 0,-2-8 0,-1 16 0,-7 1 0,2 5 0,1 0 0,-3 4 0,2 0 0,-6 3 0,3-3 0,0-3 0,1 1 0,0-1 0,-1 4 0,0-2 0,0-3 0,6-14 0,3 5 0,1-23 0,7 8 0,-2-10 0,6 0 0,2-10 0,-6-3 0,13-9 0,-19 19 0,17-4 0,-21 26 0,5-1 0,-8 14 0,-3 6 0,-1 3 0,0-3 0,1 0 0,2-4 0,1 1 0,0-1 0,0-5 0,5-1 0,-4-1 0,6-13 0,-2 11 0,8-33 0,-2 26 0,7-26 0,-4 18 0,3-10 0,-3 10 0,4-18 0,-11 31 0,3-20 0,-10 30 0,0-4 0,-3 9 0,2-3 0,-5 5 0,2-2 0,-3 1 0,0 1 0,3-8 0,-3 8 0,6-5 0,-2 3 0,3 0 0,-1-1 0,1-2 0,0 3 0,0-4 0,-1 3 0,-2 2 0,2 2 0,-2-3 0,-1 2 0,3-1 0,-2 2 0,0-3 0,2 2 0,-3-2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37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24575,'24'10'0,"-1"0"0,-4-3 0,-7 0 0,3-2 0,-6 1 0,2-2 0,-1 2 0,3 1 0,-2 0 0,-1-1 0,0 1 0,0 0 0,-3-1 0,3 1 0,-4 0 0,1-1 0,0 1 0,-1 3 0,-2-3 0,2 3 0,-2-3 0,3 5 0,-4 0 0,3 1 0,-5 0 0,2-6 0,0 3 0,-2 0 0,5 6 0,-5-5 0,3 4 0,-1-8 0,1 0 0,0 3 0,-1-3 0,0 6 0,-3-3 0,3 1 0,0-2 0,1 1 0,0-3 0,-1 6 0,0-5 0,0 1 0,1 1 0,5 1 0,-5-1 0,9 3 0,-5-3 0,6 9 0,-6-7 0,16 16 0,-14-18 0,10 10 0,-9-5 0,0-3 0,-2 4 0,0-3 0,-5-6 0,3 3 0,-4-4 0,3 1 0,-2 6 0,0-5 0,2 5 0,-5-7 0,4 1 0,-4 3 0,5-3 0,-5 3 0,5 0 0,-2 0 0,2 4 0,1-1 0,-3 1 0,2-1 0,-3-2 0,1 1 0,2-4 0,-2 4 0,-1-4 0,3 5 0,-2-3 0,0 4 0,2-1 0,-3 1 0,4-1 0,0-2 0,-3-2 0,2-2 0,-3 3 0,1-3 0,2 6 0,-5-6 0,5 3 0,-6 0 0,6 0 0,-5 4 0,2-4 0,0 0 0,-2 0 0,5 0 0,-6 0 0,3 0 0,0-3 0,-2 3 0,2 3 0,0-2 0,-2 2 0,2-6 0,-3 2 0,3 2 0,-2-1 0,1 0 0,-2-1 0,0 2 0,3-1 0,-2 0 0,2 0 0,-3-3 0,3 6 0,-2-6 0,5 3 0,-5-1 0,2-1 0,0 2 0,0 2 0,1-4 0,2 5 0,-5-6 0,5 6 0,-3-5 0,4 4 0,0-5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2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24575,'-6'4'0,"2"0"0,0-3 0,0 2 0,1-2 0,-1 2 0,1 0 0,0-1 0,0 1 0,1 0 0,-1 0 0,0-1 0,0 1 0,0 0 0,1 0 0,-1-1 0,1 1 0,0 0 0,0-1 0,1 1 0,-2 0 0,2 0 0,-2-1 0,2 1 0,-2 0 0,2 0 0,-2-1 0,0 2 0,0 1 0,2-1 0,-2 0 0,3-2 0,-1 1 0,-1 0 0,2 0 0,-1-1 0,1 1 0,0 0 0,0 0 0,0-1 0,0 0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2.5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1 868 24575,'24'15'0,"-1"0"0,-13-14 0,3 5 0,-3-5 0,4 5 0,-1-6 0,-2 3 0,2-3 0,-6 0 0,3 0 0,-1 3 0,-1-2 0,8 2 0,-8-3 0,7-3 0,-7 2 0,2-5 0,-1 5 0,-1-2 0,1 0 0,1-3 0,-3-2 0,3-2 0,0 0 0,-3 3 0,0-3 0,-1 3 0,-2 0 0,2 1 0,1-1 0,0-3 0,-1 2 0,1-2 0,0 1 0,0-7 0,0 4 0,5-12 0,-4 15 0,7-9 0,-8 10 0,3-2 0,-3 1 0,-1 1 0,-2-2 0,2 3 0,-2 1 0,2-4 0,1 2 0,0-2 0,-1 0 0,1 3 0,0-3 0,-1 0 0,1 3 0,0-3 0,0 0 0,-1-1 0,1 1 0,0 0 0,2 0 0,-1 3 0,1-3 0,-2 3 0,0 0 0,3-3 0,-3 3 0,6-3 0,-6 3 0,3 0 0,0 0 0,0 1 0,1-1 0,-2 0 0,-2 0 0,0 0 0,-1 1 0,1-1 0,0 0 0,-1 0 0,4 0 0,-2 1 0,1-1 0,-2 0 0,3 0 0,0 0 0,1 1 0,-2 2 0,1-5 0,-3 4 0,6-5 0,-5 4 0,10-6 0,-9 4 0,9-3 0,-11 4 0,3 0 0,-3 0 0,-1 3 0,7-5 0,-5 5 0,5-6 0,-3 3 0,-3 0 0,3 1 0,-3 2 0,2-2 0,-1 2 0,4-3 0,-4 0 0,2 1 0,-1-1 0,-1 0 0,4 0 0,-4 0 0,5 4 0,-6-4 0,6 4 0,-6-4 0,6 0 0,-5 0 0,10 0 0,-10 0 0,11-1 0,-15 1 0,2 0 0,-3-2 0,-2 1 0,-1-5 0,-4 6 0,-3-3 0,-3 3 0,0 3 0,-1-2 0,1 5 0,4-2 0,-4 3 0,-1 3 0,-2 1 0,2 0 0,1-1 0,0 0 0,3 0 0,-6 4 0,5 0 0,1-1 0,4 4 0,3 1 0,0-1 0,0 0 0,6-1 0,-1-1 0,5-1 0,-1-5 0,2-2 0,-1 0 0,0 0 0,3 0 0,-5-3 0,4 3 0,-2-3 0,-3 3 0,6 0 0,-5 0 0,1 0 0,1 6 0,-3-2 0,3 6 0,-3-4 0,-1 1 0,1 3 0,-3-3 0,-1 3 0,0 0 0,-3-3 0,6 6 0,-5-6 0,2 3 0,-3 0 0,-3 0 0,2 1 0,-2-2 0,0-2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9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24575,'4'32'0,"-1"-6"0,0-14 0,1-4 0,-1 1 0,0 4 0,0-5 0,-2 5 0,2 0 0,-3-2 0,3 5 0,-2-5 0,2 7 0,-3-6 0,0 4 0,0-3 0,0-6 0,0 6 0,3-6 0,-3 3 0,3 0 0,-3 0 0,0 1 0,3 1 0,-2-1 0,2 2 0,-3 1 0,3-1 0,-2 1 0,2-1 0,-3-2 0,0-2 0,0 1 0,0-2 0,3 7 0,-3-7 0,3 8 0,-3-5 0,3-1 0,-2 0 0,2 0 0,-3-3 0,0 6 0,0-6 0,0 3 0,0-1 0,0-1 0,0 5 0,3-3 0,-2 0 0,2 0 0,0 3 0,-3-5 0,3 5 0,0-7 0,-2 4 0,5 0 0,-5-2 0,2-2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1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24575,'15'22'0,"0"-4"0,-15-11 0,3 3 0,-3 0 0,3 3 0,-2-2 0,2 2 0,-3-6 0,0 6 0,3-6 0,1 6 0,-1-6 0,0 6 0,0-2 0,1 2 0,3 1 0,-3-4 0,1 0 0,-4 0 0,5-3 0,-1 11 0,2-9 0,-3 6 0,-1-5 0,0-3 0,-2 6 0,5-2 0,-3-1 0,1 0 0,-1-4 0,-3 4 0,3 3 0,1 2 0,6 1 0,-6-5 0,2-2 0,-3 1 0,1-3 0,-1 3 0,3-3 0,-2 3 0,3-3 0,0 6 0,-1-3 0,1 1 0,0-2 0,-1 1 0,1-2 0,0 1 0,-1 1 0,1-3 0,0 3 0,-1 0 0,1-3 0,0 3 0,0-3 0,-1 2 0,1-1 0,-3 5 0,2-6 0,-3 3 0,4-3 0,3 2 0,-3-1 0,3 1 0,-3 1 0,-1-2 0,1 1 0,0-2 0,-1 0 0,6 8 0,-4-6 0,3 6 0,-1-6 0,0 2 0,1-1 0,1 3 0,-4-5 0,1 1 0,-2-5 0,3-1 0,-3 0 0,6-2 0,-6 2 0,12 1 0,-11-4 0,8 4 0,-7-4 0,-1 0 0,4 3 0,-4-2 0,5 5 0,-6-5 0,3 2 0,-1-3 0,-1 0 0,5 0 0,-6 0 0,3-3 0,-10-10 0,3 7 0,-6-6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6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24575,'17'18'0,"-1"-3"0,-12-8 0,2 0 0,-3 2 0,1 2 0,2-1 0,-5 0 0,5 0 0,-6-3 0,3 6 0,0-6 0,-2 3 0,5 0 0,-5-3 0,2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48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0 208 24575,'12'-22'0,"-1"0"0,-10 15 0,5-3 0,-2 3 0,3-3 0,-4 3 0,3-3 0,-2 0 0,0 2 0,-1-1 0,-3-1 0,0 2 0,3-5 0,-3 6 0,3-3 0,-3 0 0,0 2 0,-6-4 0,2 4 0,-3 28 0,1-13 0,5 20 0,-2-24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4.90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7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58.91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0.3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1.3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3.69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1003 12 24575,'-27'-5'0,"4"2"0,18 2 0,-2 1 0,-4-1 0,3 0 0,-3 0 0,4 1 0,-7 0 0,6 0 0,-2 0 0,1 3 0,2-2 0,-4 3 0,3 0 0,1-1 0,-2 4 0,2-3 0,-1 3 0,2 1 0,1-2 0,-1 2 0,2 0 0,-1-2 0,2 4 0,-1-3 0,1 3 0,-1-2 0,0 1 0,0-1 0,-1 1 0,0-2 0,0 1 0,-1-1 0,1 0 0,-3 0 0,0-2 0,0 1 0,-1-2 0,1 0 0,-1 1 0,-1 1 0,2-2 0,-1 1 0,1-2 0,1 1 0,-3-1 0,2 2 0,1-2 0,-1 2 0,1 0 0,-1 1 0,2 1 0,-1-1 0,1 0 0,-1 1 0,0 0 0,0-2 0,0 1 0,-2-1 0,2-1 0,-2 0 0,-2 3 0,4-3 0,-2 2 0,-2 0 0,5-3 0,-6 3 0,5-2 0,1-1 0,-3 3 0,3-1 0,-3 2 0,3-2 0,-2 1 0,-3 1 0,5-2 0,-3 1 0,2-1 0,1-1 0,-2 3 0,0-2 0,2 1 0,-2 1 0,0-1 0,2 0 0,-6 1 0,7-4 0,-5 3 0,4 0 0,0-2 0,-4 5 0,4-5 0,0 3 0,-2 1 0,1-2 0,-1 2 0,3-1 0,-1 1 0,2-1 0,-2 3 0,1-2 0,-1-2 0,2 4 0,2-4 0,-2 3 0,-1 1 0,2-3 0,-2 3 0,3-2 0,-2 1 0,2 2 0,1-4 0,-2 5 0,-1-4 0,-1 3 0,2-4 0,-1 2 0,2-1 0,-3 2 0,2-2 0,-2 0 0,2 0 0,-1 2 0,0 2 0,-2-2 0,3-2 0,-4 4 0,3-6 0,-2 5 0,2-2 0,-1-2 0,1 3 0,-3 0 0,3-3 0,-4 5 0,5-6 0,-3 2 0,-1 2 0,3-3 0,-3 3 0,5-3 0,-1 2 0,-2 1 0,2-2 0,-1 0 0,1 1 0,-1 2 0,2-3 0,-2 4 0,3-5 0,0 3 0,-1 0 0,2-3 0,-1 3 0,1-1 0,-1 0 0,0 1 0,0-3 0,1 3 0,0-1 0,0 0 0,-1 1 0,0 0 0,0 0 0,1 0 0,0-2 0,-1 3 0,-1-2 0,1 1 0,0-1 0,-1-1 0,2 2 0,-2 0 0,1 0 0,0-1 0,1 1 0,3-1 0,0-1 0,2 1 0,-1-3 0,0 3 0,1-2 0,0 0 0,3 1 0,-2-2 0,0 1 0,2-2 0,2 5 0,2-5 0,-2 5 0,0-7 0,-2 3 0,0-2 0,2 1 0,-4-2 0,4 1 0,-2-1 0,1 0 0,0-5 0,0 0 0,3-3 0,-6 3 0,5-1 0,-4 2 0,4 0 0,-1-2 0,-1 3 0,1-3 0,1 3 0,0-2 0,6 0 0,-6 2 0,2-3 0,-3 3 0,-4 0 0,8 0 0,-7 0 0,8 0 0,-9 0 0,4 0 0,3 0 0,3 0 0,0 0 0,6 0 0,-9 0 0,5 0 0,-7 0 0,3 0 0,-2 0 0,2 0 0,-3 0 0,3 0 0,-2 0 0,2 0 0,-5 0 0,1 0 0,-2 0 0,5 0 0,-2 0 0,2 0 0,1 0 0,-2 0 0,2 0 0,-3 0 0,-1 0 0,-1 0 0,1 0 0,-2 0 0,1 0 0,1 0 0,-1 0 0,4 0 0,-4 0 0,1 0 0,-2 0 0,0 0 0,2 0 0,5 3 0,0 1 0,5 2 0,0 1 0,-5-3 0,0 2 0,-5-2 0,5 4 0,0-1 0,1 0 0,2 2 0,-6-5 0,0 2 0,-2-1 0,-5-2 0,5 4 0,-4-1 0,2 0 0,1 1 0,-1-2 0,1 1 0,-1 0 0,-1-1 0,-1-1 0,7 4 0,-7-5 0,3 3 0,0 1 0,-4-2 0,3 3 0,-2-1 0,-1-1 0,1 4 0,-2-3 0,-1 2 0,-1-1 0,-2 2 0,2 2 0,-2-1 0,0-2 0,0 1 0,0 2 0,0 0 0,0 2 0,0-5 0,0 0 0,0 0 0,-2 2 0,0-2 0,-1 4 0,0-5 0,1 1 0,-2 1 0,1-5 0,-3 8 0,1-8 0,-1 5 0,1-5 0,-1 1 0,-5 1 0,3 0 0,-4-2 0,2 1 0,-1 0 0,3-1 0,-2 1 0,4-2 0,-8 3 0,8-3 0,-8 2 0,3 0 0,-1-2 0,-2 2 0,3-1 0,1-1 0,-1 1 0,-3 0 0,4-2 0,-4 1 0,6-1 0,-3 0 0,1 1 0,-5 0 0,4 0 0,-4 0 0,5-1 0,1-1 0,-3 3 0,3-3 0,-8 3 0,5-3 0,-6 2 0,6-1 0,-6-1 0,8 1 0,-4-1 0,8 1 0,-3-2 0,1 3 0,-1-1 0,1 1 0,-1 1 0,3-1 0,-4-1 0,2 1 0,1-2 0,-5 5 0,5-5 0,-2 5 0,-2-2 0,5-1 0,-5 2 0,5-1 0,-1 1 0,0 1 0,0 2 0,1-3 0,0 1 0,0 0 0,1-1 0,-4 5 0,4-5 0,-2 2 0,-2 2 0,5-6 0,-6 6 0,4-5 0,0-2 0,-5 5 0,4-3 0,-2 1 0,0 0 0,2-1 0,-4 1 0,5-1 0,-2-2 0,0 3 0,1 0 0,-1-1 0,-2 3 0,5-4 0,-6 3 0,6-2 0,-3 0 0,1 2 0,0 0 0,1 0 0,-3 1 0,4-3 0,-3 3 0,0 0 0,3-3 0,-1 4 0,2-1 0,-3-4 0,5 9 0,-3-8 0,6 6 0,1 0 0,-2-5 0,4 6 0,-2-5 0,2 3 0,0-2 0,0-2 0,6 0 0,4-1 0,1-2 0,4 1 0,-3-1 0,-1-2 0,8 4 0,-6-3 0,14 1 0,-1 2 0,3-1 0,4 2 0,-11-3 0,5 2 0,-14-4 0,-1 3 0,-8-4 0,-3 1 0,6-1 0,-2 0 0,2 0 0,2 0 0,-7 0 0,7 0 0,-5 0 0,3 0 0,0 0 0,3 0 0,2 0 0,-3 0 0,5 2 0,-9-1 0,6 3 0,0-4 0,-4 2 0,4-1 0,-5 0 0,5 2 0,-6-2 0,5 3 0,-6-4 0,0 1 0,3 1 0,-4-1 0,5 1 0,-3 0 0,3 0 0,-2 2 0,1-2 0,3 4 0,-4-5 0,12 8 0,-12-8 0,9 6 0,-11-5 0,6 2 0,-8-3 0,5 3 0,-3-4 0,0 1 0,3-1 0,-2 0 0,0 0 0,-34-10 0,18 6 0,-32-8 0,26 9 0,-3 2 0,-3-3 0,4 1 0,-9-2 0,4 0 0,-8-3 0,7 2 0,-10-5 0,9 5 0,-6-2 0,13 2 0,-2-4 0,8 4 0,-10-6 0,10 9 0,-13-7 0,15 6 0,-7-4 0,9 5 0,-4-3 0,1-3 0,-1 1 0,0-2 0,3 2 0,1 2 0,-2-4 0,3 4 0,0-4 0,2 0 0,1-4 0,1 0 0,0-1 0,0 5 0,0-1 0,0 3 0,1-4 0,1 6 0,2-8 0,-1 7 0,2-3 0,-2 2 0,1 1 0,0-3 0,2 2 0,-1 1 0,3 0 0,0 0 0,0 1 0,0 0 0,2-4 0,-4 3 0,4-2 0,-6 3 0,1 1 0,4-4 0,-2 4 0,3-3 0,-2 4 0,0 0 0,9-2 0,-7 3 0,10-5 0,-10 4 0,8-5 0,-2 4 0,7-5 0,-2 4 0,7-5 0,-8 6 0,4-3 0,-5 1 0,-3 3 0,-2-2 0,-5 5 0,0-3 0,0 1 0,-1 1 0,3-1 0,-1 3 0,0-1 0,3 1 0,-5 0 0,4 0 0,-2 0 0,1-2 0,3 0 0,-2-2 0,2 0 0,1 0 0,-4-2 0,4 2 0,-1-2 0,-2 2 0,6-2 0,-6 1 0,-1-1 0,-1 3 0,-5-1 0,5-8 0,-5 4 0,4-7 0,-5 9 0,2-4 0,-1 1 0,-1 1 0,2-5 0,-4 7 0,1-5 0,2 0 0,-4 1 0,3-4 0,-2-1 0,-1-1 0,3 1 0,-4-4 0,2 4 0,-2-1 0,0-2 0,0 6 0,0-3 0,-2 5 0,0-1 0,-2 1 0,1 2 0,-2-2 0,2 1 0,-2 2 0,-1-3 0,1 7 0,-5-4 0,1 2 0,-10 0 0,-2-4 0,-15-1 0,-3-2 0,-12-2 0,3 1 0,1-1 0,9 4 0,1-1 0,12 4 0,1 0 0,10 3 0,3 0 0,3 1 0,-2-1 0,1 1 0,-5-1 0,-2 0 0,-3-3 0,-1 1 0,-4-4 0,-4 1 0,-2 0 0,-3 0 0,5 1 0,7 3 0,-2-3 0,4 3 0,-6-5 0,-3 0 0,-26-13 0,11 5 0,-17-7 0,23 9 0,10 0 0,6 2 0,3-2 0,0 4 0,-3-1 0,5 4 0,4 3 0,-4-6 0,9 7 0,-9-7 0,10 7 0,-1-2 0,-1-4 0,3 1 0,-3-4 0,4 3 0,-1-3 0,1 2 0,-4-10 0,5 9 0,-4-18 0,4 13 0,1-4 0,-1 10 0,3 6 0,0-5 0,0 3 0,0-4 0,3 3 0,0 1 0,1-2 0,2 1 0,-3 1 0,2-1 0,3-1 0,-2 2 0,2-1 0,-1 0 0,-1 0 0,3-4 0,-4 6 0,2-3 0,-4 3 0,3-3 0,-1 2 0,-1 1 0,3-3 0,-4 5 0,4-5 0,-2 4 0,3 0 0,0 0 0,-1 0 0,1 3 0,1-3 0,1 1 0,-1 0 0,0 0 0,-1 1 0,-1 0 0,6 1 0,-3 1 0,2 0 0,-3 2 0,0 0 0,8-2 0,-5 2 0,3-3 0,-6 3 0,0 0 0,1 0 0,1 0 0,3 0 0,2 0 0,3 0 0,-3 0 0,2 0 0,-8 0 0,4 0 0,-7 0 0,2 2 0,2 2 0,3 2 0,-4 0 0,4 0 0,-8-3 0,4 0 0,0 2 0,1-1 0,0 2 0,-2-3 0,5 3 0,-5-1 0,3-2 0,-2 3 0,2-3 0,0 4 0,2-3 0,5 5 0,-7-6 0,7 3 0,-8-4 0,3 2 0,-2 0 0,2 0 0,-6-1 0,6-1 0,-7 0 0,7 0 0,-5 1 0,-1 1 0,6-3 0,-5 2 0,2-1 0,-1 1 0,-3 0 0,1 0 0,2 2 0,-1-2 0,5 4 0,-4-3 0,4 2 0,-8-3 0,3 0 0,-1 1 0,1 1 0,2 1 0,-3-1 0,2 2 0,-4-4 0,8 5 0,-7-4 0,7 3 0,-5-2 0,-1 0 0,6 3 0,-7-4 0,5 3 0,-5-4 0,2 3 0,-1-2 0,6 3 0,-7-2 0,5 3 0,-6-3 0,2 1 0,0-1 0,2-1 0,1 1 0,0-4 0,0 3 0,-1-3 0,2 2 0,-3-2 0,5 1 0,-6-2 0,3 1 0,2 1 0,-2 0 0,6 2 0,-6-3 0,4 2 0,-1-2 0,-2 2 0,2-3 0,-3 3 0,-3-2 0,2 2 0,-2-1 0,3 1 0,-1 1 0,1-2 0,-1 2 0,-3-3 0,4 2 0,-4-4 0,7-12 0,-9 6 0,4-14 0,-7 11 0,2-4 0,0 3 0,-2 1 0,-1-5 0,1 3 0,-2 0 0,2 4 0,-1 0 0,-1 0 0,0-2 0,-3 0 0,-1 3 0,-4 2 0,-2 3 0,-1 1 0,-1 2 0,-3 2 0,4-1 0,-8 2 0,4 1 0,-5 0 0,4-1 0,2 0 0,3-2 0,1-1 0,2-1 0,-7 0 0,6 0 0,-13 0 0,1 0 0,-12-2 0,4 1 0,0-4 0,5 2 0,1 0 0,6 0 0,-2-1 0,9 0 0,-5-4 0,4 3 0,-2-2 0,3 1 0,4 1 0,-12-6 0,10 4 0,-8-4 0,11 6 0,-1 0 0,-2-2 0,3-1 0,-2 1 0,4-4 0,2 6 0,3-7 0,9 7 0,7-3 0,17 6 0,-8 0 0,16 2 0,-12 0 0,15 0 0,-7 2 0,2 2 0,-3 2 0,-4 0 0,2 3 0,-10-3 0,-2 0 0,-10-3 0,-6-2 0,0-1 0,3 1 0,-1-1 0,8 2 0,-3-1 0,5 3 0,3-1 0,-2 0 0,7 2 0,-12-4 0,7 1 0,-14-2 0,3 0 0,-11-12 0,-9-1 0,0-6 0,-13 0 0,-2 4 0,-13-7 0,-3 4 0,1-1 0,5 10 0,8 1 0,6 5 0,4 1 0,8 2 0,-3 1 0,3 2 0,-4 1 0,2 0 0,-5 1 0,5-1 0,-6 1 0,7-2 0,-2 0 0,2 1 0,-3 1 0,1-2 0,1 0 0,-1 1 0,2 0 0,0-1 0,-6 2 0,4-3 0,-2 2 0,-2 0 0,8-2 0,-5 1 0,3-3 0,-2 2 0,0-2 0,-1 0 0,3 0 0,-1-2 0,0 1 0,0-1 0,0 1 0,0 1 0,0 0 0,-2 0 0,3 0 0,-3 2 0,1-1 0,-1 4 0,2-3 0,-1 4 0,4-4 0,-3 4 0,2-2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2.2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3.2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4.4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6.12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7.1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1:08.22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19.25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14 1158 16383,'-8'-47'0,"2"2"0,6 30 0,0-4 0,0 6 0,0-6 0,3 7 0,-2-7 0,6-3 0,-6 6 0,2-9 0,1 6 0,-3-2 0,3 1 0,-4 4 0,3 3 0,-2-1 0,5-6 0,-6 2 0,3-2 0,-3 7 0,0-7 0,0 5 0,0-19 0,0 11 0,0-13 0,0 11 0,3 4 0,-2 2 0,2 6 0,-3-1 0,0-5 0,0-1 0,4-6 0,-3 0 0,6 0 0,-6-10 0,8-2 0,-7-10 0,3-10 0,-5 17 0,0-4 0,0 24 0,3 2 0,-2 6 0,2-1 0,0-3 0,-3 3 0,3-3 0,-3 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38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0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1 280 24575,'11'-19'0,"-3"4"0,11-20 0,2 8 0,5-20 0,-4 14 0,-7 3 0,-11 11 0,2 5 0,-2 4 0,3 0 0,-4 3 0,0 0 0,-3 4 0,0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42.1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620 1 24575,'-39'0'0,"8"0"0,-15 5 0,23 0 0,-6 1 0,16-3 0,2-3 0,1 3 0,9 0 0,5 1 0,3-1 0,3-3 0,-9 0 0,-11 3 0,1-2 0,-10 2 0,11-3 0,-1 3 0,5 0 0,7 7 0,4-2 0,7-2 0,-4-3 0,3 0 0,-12 4 0,-1 0 0,-26 0 0,-7-4 0,-25-3 0,17 0 0,-14 0 0,35 0 0,-8 3 0,29-2 0,26 8 0,8-7 0,23 9 0,-10-4 0,-10-1 0,-8 0 0,-11-6 0,-33 0 0,-26 0 0,-33-7 0,22 3 0,-1-1 0,-33-4 0,15 2 0,33 7 0,55 0 0,58 0 0,-23 0 0,5 0-609,15 0 0,1 0 609,-10 0 0,0 0 0,-1 0 0,-1 0 0,33 0 0,-25-4 0,-33 3 0,-22-6 0,-14 3 0,1-2 1218,-11-4-1218,5 2 0,-3-2 0,1 1 0,2-2 0,0 3 0,1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3:15.0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0.4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10369 24575,'0'-33'0,"0"-1"0,0 22 0,0-6 0,3 7 0,-2-8 0,6-1 0,-3-6 0,1-10 0,3 8 0,-7-18 0,3 23 0,2-31 0,1 19 0,0-8 0,-2 9 0,-1 13 0,-3-5 0,3 1 0,-4-36 0,0 17 0,0-29 0,0 25 0,0 10 0,0-8 0,0 18 0,0-8 0,0 10 0,5-9 0,0 6 0,2-26 0,3 4 0,-9-19 0,6-1 0,-7-19-478,0 5 478,0-8 0,0 13 0,0 20 0,0 2 0,5 9 0,2 1 0,-1 10 0,6-17 478,-11 24-478,5-15 0,-6 20 0,0 0 0,0 1 0,0 4 0,0-13 0,0 16 0,0-16 0,0 4 0,0 1 0,7-26 0,-6 14 0,5-17 0,-6 10 0,0 0 0,0 0 0,0 0 0,0 0 0,6 0 0,-5-10 0,11-3 0,-11-9 0,5-11 0,-6 9 0,0 11 0,0 0 0,0-19 0,0 23 0,0 2 0,0-15 0,0-11 0,0 19 0,0-6 0,0 20 0,0-10 0,0 7 0,0-17 0,0 18 0,0-28 0,0 5 0,0-10-385,0 34 1,0-2 384,0-44 0,0 0 0,0 44 0,0 2 0,0-24 0,0 2 0,0 13 0,0 20 0,0 2 0,0 11 0,0-11 769,0 8-769,0-18 0,0-2 0,0-23 0,0-21-841,0-3 841,0 38 0,0 1 0,0-29-84,0-5 84,6 29 0,-5 13 0,4 2 0,-5 18 0,0-18 838,0 8-838,0-20 87,0-2-87,7-11 0,-1 11 0,7 2 0,-6 20 0,-2 2 0,-5 16 0,4-16 0,3-8 0,-1-8 0,5-6 0,-9 0 0,9-2 0,-3-20 0,0 7 0,-1-17 0,0 7-573,-5-10 573,11 1 0,-5 9 0,7 3 0,-7 20 0,-2 2 0,-6 0 0,6-3 0,-4-9 0,4 9 573,-6-7-573,0 18 0,5-8 0,-4 0 0,11-14 0,-5 8 0,7-15 0,-8 28 0,7-16 0,-12 26 0,9-5 0,-9 10 0,8-2 0,-7-10 0,7 10 0,-2-18 0,-2 34 0,2-31 0,-4 33 0,-2-10 0,3 5 0,0 5 0,-3-16 0,3 8 0,-4-28 0,0 15 0,0-7 0,0 3 0,0-5 0,0 9 0,0-1 0,0 8 0,0 16 0,0-16 0,0 13 0,0-4 0,0-11 0,0-2 0,0-11 0,0 11 0,0-7 0,0 16 0,0-6 0,0 14 0,0-13 0,0 16 0,5-26 0,-4 21 0,8-13 0,-8 1 0,3 6 0,-4-6 0,4-3 0,-3 15 0,6-7 0,-7 16 0,3 0 0,-3 1 0,3 2 0,-2-2 0,5 3 0,-5-4 0,7-15 0,-6 6 0,3-7 0,-2 11 0,-2 8 0,2 1 0,-3 1 0,0-2 0,3-3 0,-3 4 0,3 0 0,-3 0 0,0 3 0,3-6 0,-2 5 0,2-2 0,-3 0 0,3 0 0,-2-1 0,2-2 0,-3 3 0,0-4 0,0-5 0,0 4 0,0-4 0,0 6 0,0 2 0,0-2 0,0 6 0,0-6 0,0 5 0,0-2 0,0 0 0,3 3 0,-3-9 0,3 5 0,-3-6 0,0 3 0,0 1 0,0-1 0,0 4 0,0 0 0,6 3 0,2 3 0,5 4 0,1 7 0,-1 3 0,-2 1 0,1-1 0,-4-4 0,6 9 0,-6-3 0,3 7 0,-7-8 0,2 1 0,-5-1 0,5 2 0,-6 1 0,3-1 0,0 1 0,-2 5 0,5-4 0,-5 9 0,2-4 0,-3 1 0,0 13 0,0-17 0,0 17 0,0-19 0,0 4 0,0-5 0,0-4 0,0 3 0,0-3 0,0 4 0,0-4 0,0 9 0,0-8 0,0 5 0,0 2 0,0-9 0,0 9 0,0-10 0,0 2 0,0-1 0,0 5 0,0-3 0,0 2 0,0-4 0,0 2 0,0-1 0,0 0 0,0 0 0,0 0 0,0 1 0,0-2 0,0 1 0,0 1 0,0-1 0,0 3 0,0-3 0,0 9 0,0-4 0,4 10 0,-3-5 0,6 6 0,-6-1 0,3 1 0,0 0 0,0 5 0,1-3 0,-1 3 0,-4-5 0,5 10 0,-3-13 0,3 11 0,-1-14 0,-3 16 0,6-8 0,-6 8 0,3-11 0,1 11 0,-3 2 0,3 0 0,0 8 0,-3 2 0,3 2 0,2 28 0,-2-35 0,3 22 0,-4-27 0,1 10 0,2 0 0,0 11 0,-2-8 0,-5-1 0,0 5 0,5-14 0,-3 27 0,3-8 0,-5 10 0,0 1 0,0-1 0,0 0 0,6 0 0,-4-19 0,4-6 0,-6-9 0,0 2 0,0 10 0,0-10 0,0 8 0,0-8 0,0 0 0,0 17 0,0 27 0,0-4 0,0-26 0,0-2 0,0 0 0,0 15 0,0-24 0,5 17 0,-3 0 0,3-8 0,-5 18 0,0-8 0,0 1 0,0 6 0,0 4 0,0-9 0,0 16 0,0-27 0,0 6 0,0-9 0,0-9 0,0 6 0,0-7 0,4 22 0,-3-10 0,8 10 0,-2-2 0,0-8 0,5 8 0,-11 0 0,4-8 0,-5 8 0,0-10 0,0-10 0,0-2 0,0 0 0,0-8 0,0 17 0,0 3 0,0 13 0,7 9 0,-6 10-603,5 13 603,-6 2 0,3-44 0,1 0 0,4 32 0,0-13 0,-1-2 0,-7-28 0,0 16 0,0-34 0,0 19 603,3-25-603,-3 9 0,3-6 0,0-4 0,-2 9 0,2-9 0,-3 4 0,0-6 0,0-2 0,0-1 0,0-1 0,3-1 0,-2 5 0,2-3 0,0 9 0,2 1 0,0 16 0,3-8 0,-8 8 0,4-11 0,-4 1 0,0-9 0,0-4 0,0-10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2.0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24575,'0'35'0,"0"2"0,0-17 0,0 6 0,0-1 0,0 1 0,0-6 0,0 5 0,3-10 0,-2 9 0,7 6 0,-7-7 0,5 21 0,-3-21 0,-2 12 0,7-9 0,-7 0 0,6 0 0,-6-6 0,7 4 0,-7-9 0,3 10 0,-4-5 0,0 6 0,0-1 0,0 11 0,0-8 0,0 2 0,0-5 0,0-5 0,0-3 0,0 7 0,0-15 0,0 9 0,0-2 0,0 4 0,0 0 0,0 5 0,0-5 0,0 16 0,0-8 0,0 17 0,0-22 0,0 11 0,0-19 0,0 4 0,0-8 0,0 1 0,0-1 0,0 2 0,0 6 0,0 2 0,5 14 0,-4-7 0,5 18 0,-6-8 0,0 12 0,0-2 0,0-8 0,0-5 0,0-9 0,0 0 0,0-1 0,0-4 0,0 13 0,0-1 0,0 24 0,0-6 0,0 7 0,0 0 0,0-18 0,0 16 0,0-28 0,0 7 0,0-9 0,0-5 0,0 3 0,3-4 0,-2 0 0,3 5 0,0 1 0,-3 1 0,3 15 0,-4-14 0,0 2 0,0 5 0,0-18 0,4 17 0,-4-13 0,4-1 0,-4 4 0,0-4 0,0 6 0,4 0 0,-3-6 0,3-1 0,-4-5 0,0-1 0,0-2 0,0-2 0,0 1 0,0-2 0,3 4 0,1-4 0,2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3.5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986 665 24575,'11'-26'0,"-5"-4"0,8 2 0,-7 0 0,23-28 0,-9 6 0,14-30 0,0 13 0,-6-2 0,-5 33 0,-9 7 0,-12 15 0,0 1 0,-10-6 0,-27-3 0,-12-5 0,-25-1 0,1 6 0,9 8 0,13 8 0,21 6 0,18 3 0,34 11 0,-9-5 0,15 9 0,-21-11 0,-3-1 0,-3 4 0,-1 0 0,-3 19 0,-19 8 0,-5 15 0,-15-5 0,0-2 0,13-19 0,1 3 0,11 1 0,5-10 0,4 8 0,5-20 0,0 1 0,3 4 0,19 3 0,8 1 0,8-5 0,-3-3 0,-9 0 0,-9-4 0,-2 6 0,-8-7 0,-3 2 0,-17 20 0,-23-11 0,-19 21 0,-25-20 0,7 11 0,-7-11 0,29 5 0,14-10 0,22 1 0,14-3 0,2-1 0,14 6 0,12-3 0,11 3 0,10-2 0,-10 2 0,-7-4 0,-16 2 0,-8-6 0,-4 1 0,-14 4 0,-14 0 0,-23 10 0,-2-7 0,-8 5 0,10-2 0,15-3 0,7 1 0,13-5 0,9-3 0,-2 3 0,6-3 0,7 11 0,-2-9 0,9 6 0,12-6 0,-3-1 0,23-1 0,-18 0 0,7-6 0,-14 6 0,-5-3 0,-7 2 0,-20 9 0,-20-10 0,-33 13 0,14-16 0,-3-3-426,0 5 0,-1-1 426,-10-3 0,3 0 0,-25 6 0,18-5 0,41 7 0,21-4 0,45 0 0,29 6 0,-4-5 0,7 0-492,3 0 0,4-1 0,18 1 0,1-2 385,-9-2 0,-1-2 107,-4 1 0,-6 0 366,-21 1 0,-7-2-366,19-3 0,-41 0 0,-17-3 0,-11 0 0,-9-3 983,2 3 0,-2-12-647,6 10-336,0-9 0,4 14 0,0-3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39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24575,'8'41'0,"1"-4"0,-5-1 0,4-8 0,-7 2 0,7-5 0,-7-13 0,2 3 0,0-8 0,-2-1 0,2 10 0,-3 1 0,0 4 0,0 4 0,0-11 0,0 5 0,0-8 0,0 2 0,0-6 0,0 3 0,0-1 0,0 2 0,0 8 0,0-4 0,0 19 0,3-17 0,-2 18 0,2-21 0,-3 2 0,0 3 0,0-8 0,0 8 0,-6 10 0,5-6 0,-4 22 0,5-6 0,0 9 0,0-1 0,0-8 0,0 6 0,0-22 0,0 6 0,0-16 0,0 1 0,3-1 0,-3-2 0,3 1 0,-3-1 0,3-1 0,-2 0 0,-1 0 0,-21-35 0,9 12 0,-14-30 0,17 17 0,-6-10 0,8-2 0,-10-30 0,9 5 0,-7-17 0,1 10 0,6 9 0,-2 13 0,9 13 0,-6 14 0,7 5 0,-9 78 0,8-7 0,-2-2 0,0 4 0,3 33 0,0-18 0,0 8 0,0-19 0,0 7 0,0-28 0,0 16 0,0-18 0,0 0 0,0-3 0,0-14 0,0 3 0,0-12 0,-3-3 0,-3 2 0,1-6 0,2 12 0,4 12 0,6-7 0,-7 24 0,10-8 0,-9 0 0,4-2 0,-1-11 0,-3-4 0,3-5 0,-4-4 0,0-1 0,3 2 0,-2-2 0,1 2 0,-2-6 0,0 3 0,0-1 0,0-1 0,0 4 0,0-4 0,0 2 0,0-1 0,0-1 0,0 4 0,0-4 0,0 5 0,0-6 0,0 6 0,0-6 0,0 3 0,0 0 0,0-3 0,0 9 0,0-8 0,0 8 0,0-9 0,0 6 0,0-6 0,0 3 0,0 0 0,0-3 0,0 6 0,0-6 0,0 3 0,0 2 0,-3 0 0,3 1 0,-3-3 0,3-3 0,0 2 0,0 2 0,0 2 0,0-2 0,0 1 0,0-4 0,0 1 0,-3 1 0,2-2 0,-2 4 0,3-4 0,0 5 0,0-6 0,0 3 0,0-1 0,0 2 0,0-1 0,-3 0 0,2 5 0,-5-6 0,5 6 0,-2-8 0,3-1 0,0 7 0,0-5 0,0 5 0,0-3 0,0-3 0,0 6 0,0-6 0,0 6 0,0-3 0,0 1 0,0 1 0,6 85 0,-4-65 0,4 65 0,-3-88 0,-3-1 0,6 4 0,-5-4 0,2 2 0,-3-1 0,0-1 0,3 4 0,-2-4 0,2 1 0,0 1 0,0-2 0,1 1 0,-1 1 0,0 0 0,1 4 0,0-4 0,-2-3 0,-2-4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07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0 112 24575,'25'6'0,"-3"1"0,-12 0 0,0-1 0,1 1 0,-2 0 0,-2-1 0,0 1 0,-1 0 0,4-1 0,-2 1 0,1 0 0,-2-4 0,3 0 0,0-3 0,1 0 0,1 3 0,-4-2 0,1 2 0,1 0 0,-2-2 0,4 5 0,-4-2 0,1-1 0,-2 3 0,6-2 0,-5 0 0,5 2 0,-7-6 0,4 6 0,-2-5 0,4 2 0,-4-3 0,1 0 0,1 0 0,-3 0 0,6 0 0,-5 0 0,1 0 0,1 0 0,-3 0 0,6 0 0,-6 0 0,6 3 0,-5-2 0,1 5 0,1-6 0,-3 3 0,6-3 0,-6 0 0,3 0 0,0 0 0,-3 0 0,6 0 0,-6 0 0,3 0 0,0 0 0,-3 0 0,6 0 0,-6 0 0,3 0 0,-1 0 0,-1 0 0,4 0 0,-4 0 0,2 0 0,-1 0 0,-1-3 0,4 0 0,-4-1 0,1-2 0,1 2 0,-2-3 0,4 0 0,-7 1 0,1-1 0,-3-3 0,-6-1 0,6 1 0,-6 0 0,3 0 0,0 2 0,-3-7 0,2 6 0,-2-4 0,6 1 0,0 3 0,-2-4 0,-17 33 0,6-11 0,-12 20 0,15-20 0,0-2 0,0 0 0,0-1 0,1 1 0,-1 0 0,0 3 0,0-3 0,0 0 0,-2-1 0,-2-3 0,0 1 0,2 2 0,2-5 0,-3 5 0,-1-3 0,1 1 0,-3 2 0,5-2 0,-4 2 0,4-2 0,-2-1 0,0 0 0,3-2 0,-6 2 0,5 0 0,-2-2 0,1 2 0,1-3 0,-5 0 0,6 0 0,-3 0 0,0 0 0,-1-3 0,1-1 0,0 0 0,3-2 0,-6 2 0,5 0 0,-8-2 0,9 6 0,-3-3 0,0-1 0,2 4 0,-5-3 0,6 3 0,-3 0 0,0 0 0,3 0 0,-6 0 0,5 0 0,-5 3 0,6 0 0,-3 7 0,6-2 0,1-31 0,9-2 0,-5-16 0,10-3 0,-10 26 0,4-16 0,-1 14 0,-3 2 0,3 3 0,-4 5 0,3 3 0,0-3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2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1208 24575,'10'-29'0,"-6"6"0,10 5 0,-9 6 0,9-7 0,-7 8 0,8-7 0,-7 6 0,3-4 0,-1 3 0,-3 6 0,3-6 0,-3 2 0,4-8 0,1-1 0,1 2 0,-5 3 0,-2 5 0,-2 3 0,3-6 0,-1 2 0,1 1 0,-3 0 0,2 3 0,-3 0 0,4-3 0,5-6 0,-5 4 0,5-6 0,-6 11 0,1-3 0,0 0 0,0 2 0,-1-5 0,1 6 0,0-3 0,-1 0 0,1 3 0,0-3 0,2 0 0,-1 2 0,2-1 0,-4 2 0,1 0 0,0-3 0,-1 0 0,-2-1 0,2 1 0,-2 3 0,2 1 0,1-1 0,0-3 0,-1-1 0,1 1 0,0 0 0,0 3 0,2-3 0,2 3 0,-1-3 0,3 3 0,-3 0 0,9 0 0,-4 0 0,10-2 0,-14 5 0,5-3 0,-7 7 0,2-7 0,2 4 0,1-4 0,-4 3 0,3-2 0,-3 2 0,4-3 0,-1 1 0,1-1 0,-4 0 0,0 3 0,-3-2 0,-1 2 0,4-2 0,-2-1 0,1 3 0,1-2 0,-2 2 0,4-3 0,-1 1 0,2-1 0,1 3 0,-4-2 0,0 2 0,-3 0 0,2-2 0,-1 6 0,5-6 0,-6 5 0,6-5 0,-6 2 0,11-4 0,-9 4 0,9 0 0,-10 1 0,2 3 0,-1-6 0,-1 5 0,4-5 0,-4 2 0,4-3 0,-4 3 0,2-2 0,2 3 0,-3-4 0,3 0 0,-2 0 0,-3 0 0,0 1 0,-4-4 0,-9-1 0,2 4 0,-6 1 0,0 3 0,-1-1 0,1 0 0,0 1 0,-3 3 0,2 0 0,-6 0 0,3 0 0,1 0 0,-1 0 0,1-3 0,-1 2 0,0-2 0,1 3 0,-1 0 0,4 0 0,0 0 0,0-3 0,2 2 0,-8-5 0,8 3 0,-5-4 0,9 0 0,1-3 0,3-1 0,0 1 0,0-3 0,0 5 0,0-1 0,0-1 0,0 2 0,3-8 0,1 8 0,0-5 0,2 6 0,-3 1 0,4-4 0,0 2 0,0 1 0,2 7 0,2 1 0,-1 5 0,3-5 0,-6 2 0,6 0 0,-6-3 0,3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14.9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1 747 24575,'14'-29'0,"-2"1"0,-5 17 0,0 1 0,0 0 0,-1 3 0,1-3 0,0 3 0,-1-3 0,1 3 0,0 0 0,-1 0 0,1 1 0,0-1 0,-1 0 0,1 0 0,0 0 0,0 1 0,2-1 0,2 0 0,2 0 0,1 0 0,-1 1 0,16-9 0,-12 6 0,12-5 0,-15 7 0,5-1 0,1 1 0,0-1 0,-1-3 0,-5 4 0,-1-3 0,-2 3 0,-2 3 0,-2-2 0,0 2 0,2-2 0,-1-1 0,1 0 0,-2 0 0,3 0 0,-3 0 0,6 1 0,3-6 0,-4 4 0,6-3 0,-8 1 0,9-2 0,-4 1 0,20-8 0,-18 7 0,17-8 0,-4 1 0,-7 6 0,3-2 0,-13 5 0,-3 0 0,1-1 0,-2 1 0,1 4 0,0-1 0,-2 0 0,-2 0 0,-6-3 0,-3 0 0,-1-1 0,0 1 0,-2 4 0,9-7 0,-6 4 0,6-3 0,-3 2 0,0 2 0,3-5 0,-2 6 0,2-3 0,-3 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0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1295 24575,'29'-28'0,"-5"3"0,0 8 0,-4 1 0,11-9 0,0-3 0,-5 2 0,7-8 0,-17 18 0,5-5 0,-7 3 0,-6 6 0,4-7 0,-6 5 0,1 4 0,0 0 0,-4 3 0,3-3 0,-2 3 0,0-3 0,2 0 0,-6 3 0,6-3 0,-2-3 0,6 2 0,-6-3 0,5 1 0,-5 6 0,0-3 0,2 3 0,-3 0 0,9-8 0,-4 6 0,6-9 0,2 5 0,-1 2 0,4-3 0,-6 6 0,20-17 0,-18 14 0,32-19 0,-33 18 0,20-8 0,-13 8 0,-1-2 0,-1 5 0,-9-1 0,3 1 0,-5 1 0,1 1 0,-2 1 0,0 2 0,-1-2 0,1-1 0,0 0 0,-1 0 0,1-3 0,0 3 0,-3-6 0,2 5 0,-3-5 0,4 6 0,0-6 0,-1 5 0,1-4 0,-3 4 0,-1-2 0,0 0 0,-3 3 0,6-3 0,-5 0 0,5 0 0,-5-1 0,5 1 0,-6 3 0,3-2 0,3-2 0,-4 0 0,8-7 0,-9 6 0,3-4 0,-2 3 0,-1 6 0,2-3 0,0 0 0,1 2 0,3-1 0,-1 2 0,1 0 0,0 0 0,-1 0 0,1 1 0,0-1 0,-1 0 0,1 0 0,3-3 0,-3 3 0,3-3 0,0 0 0,0-1 0,4 1 0,-4 0 0,3 0 0,-6 3 0,3-3 0,-3 3 0,-1 0 0,1 0 0,0 1 0,0-4 0,-4 2 0,0-2 0,-3 1 0,-3 1 0,-16 30 0,8-12 0,-14 26 0,21-22 0,-5-1 0,5-2 0,-3-1 0,0-1 0,0-1 0,1 5 0,-1-3 0,0 1 0,-1 7 0,1-9 0,0 6 0,0-6 0,0-1 0,0 5 0,0-6 0,1 3 0,-1-4 0,-3 4 0,-2 6 0,1-4 0,-1 3 0,5-8 0,4-1 0,-3 4 0,-1 1 0,-1 2 0,-2-2 0,4-2 0,2-2 0,-2 0 0,-1 5 0,-1-3 0,-1 3 0,2-2 0,0-3 0,0 3 0,0-3 0,1 0 0,-1 2 0,0-1 0,0 1 0,0-2 0,1-3 0,-1-22 0,3 6 0,1-16 0,3 17 0,0-2 0,0 6 0,0-3 0,3 0 0,-2 2 0,5-5 0,-3 6 0,4-3 0,0 3 0,-1 0 0,1 1 0,0-1 0,-1 0 0,4 0 0,-2 0 0,1 4 0,-2-3 0,3 2 0,-3 0 0,3-2 0,-4 2 0,7-3 0,-5 1 0,8-4 0,-8 2 0,1 1 0,-2 1 0,0 3 0,-1-4 0,1 0 0,0 0 0,-1 0 0,1 0 0,0 1 0,-1-1 0,1 0 0,-3-3 0,2 3 0,-2-3 0,2 0 0,-2 2 0,2-1 0,-19 34 0,9-18 0,-13 27 0,10-25 0,-3 2 0,3-1 0,-6 3 0,5-6 0,-5 6 0,3-2 0,-4 2 0,-5 2 0,7-4 0,-6 4 0,10-8 0,-1 6 0,2-6 0,0 3 0,0-3 0,0-1 0,0 1 0,-2 0 0,1-1 0,-2 1 0,3 0 0,1-1 0,-4 1 0,-1 0 0,1 0 0,0-1 0,3 1 0,0 0 0,0-1 0,1 1 0,-4 0 0,2-1 0,-2 1 0,4 0 0,-1 2 0,0-1 0,0 2 0,0-4 0,1 1 0,-4 0 0,2-1 0,-2-5 0,10-19 0,4 4 0,18-25 0,-1 22 0,1-4 0,1 5 0,-11 8 0,7-4 0,-8 5 0,-2 0 0,-2 1 0,0-1 0,-1 0 0,1 0 0,0 0 0,-1 1 0,1-1 0,0 0 0,0-3 0,-1 0 0,1-1 0,0 1 0,-4 3 0,3 1 0,-2-4 0,3 2 0,-4-2 0,3 0 0,1 0 0,1-1 0,1-2 0,-2 6 0,0-3 0,-1 3 0,1 0 0,0 1 0,-1-1 0,1 0 0,0 0 0,0 0 0,2 1 0,-1-1 0,1 0 0,-2 3 0,0-2 0,2-1 0,-1 3 0,2-5 0,-4 5 0,1 0 0,0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3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592 0 24575,'-30'4'0,"5"-1"0,19-3 0,-1 0 0,-6 0 0,5 0 0,-5 0 0,3 0 0,2 0 0,-5 0 0,6 0 0,-3 0 0,0 0 0,3 0 0,-6 0 0,5 0 0,-2 0 0,1 0 0,1 0 0,-5 0 0,6 0 0,-3 0 0,0 3 0,2-2 0,-4 2 0,1 0 0,0-2 0,1 2 0,4-1 0,-4-1 0,-1 5 0,-2-2 0,-6 7 0,4-3 0,-1 3 0,6-7 0,3 2 0,0-2 0,-3 0 0,3 2 0,-3-3 0,3 1 0,-3 2 0,3-2 0,-3-1 0,3 3 0,-3-2 0,3 0 0,-3-1 0,0 0 0,2-3 0,-4 6 0,4-5 0,-2 2 0,0-3 0,3 3 0,-3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23:40:27.4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1555 24575,'18'-19'0,"-3"4"0,-8 8 0,0 0 0,-1-3 0,1 3 0,0-6 0,-1 5 0,1-2 0,-3 4 0,2-1 0,0-6 0,5 2 0,-4-3 0,5 1 0,-7 5 0,5-1 0,-4-1 0,4-1 0,-3 1 0,6-3 0,-5 5 0,4-5 0,-4 6 0,2-3 0,-1 0 0,2 0 0,-1-1 0,0 1 0,-3 3 0,-1 1 0,1-1 0,3 0 0,-3 0 0,3 0 0,-3 0 0,-1 1 0,1-1 0,3-3 0,-3 2 0,6-1 0,-6 2 0,3 0 0,-3 0 0,-1 0 0,1 1 0,0-1 0,-1 0 0,1-3 0,0 0 0,0-1 0,-1 1 0,1 3 0,0-2 0,-1 1 0,1-5 0,0 2 0,-1 1 0,-2-3 0,2 5 0,-2-1 0,2-1 0,-2 2 0,2-2 0,-2 1 0,3 1 0,-1-5 0,1 3 0,0-4 0,-1 0 0,-2 4 0,2-3 0,-2 2 0,2-2 0,6-6 0,-4 4 0,4-10 0,-5 5 0,1-1 0,3 2 0,-4 6 0,3-1 0,-3 1 0,-4 2 0,0-2 0,0 5 0,1-4 0,0 4 0,-1-5 0,0 6 0,-3-3 0,6 0 0,-5 2 0,2-1 0,-3-1 0,3 2 0,-2-8 0,5 8 0,-6-8 0,6 9 0,-5-6 0,2 2 0,0-3 0,-2 4 0,2-3 0,0 2 0,0-2 0,1-1 0,-1 1 0,0-1 0,1 0 0,0 4 0,-1-3 0,0 5 0,-3-1 0,6-1 0,-5 2 0,5-5 0,-2 6 0,2-3 0,-2 3 0,2 0 0,-2-3 0,2 3 0,-2-3 0,2 3 0,-2 0 0,2 1 0,1-4 0,0 2 0,-3-2 0,2 4 0,-3-1 0,4 0 0,0 0 0,-1-3 0,1 3 0,0-3 0,-1 3 0,1-3 0,0 3 0,-1-3 0,1 3 0,0-3 0,0 0 0,-1-1 0,-2 1 0,2 3 0,-2-2 0,2-2 0,1 0 0,-3 2 0,2 2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160520" cy="36576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9" y="1"/>
            <a:ext cx="4160520" cy="365760"/>
          </a:xfrm>
          <a:prstGeom prst="rect">
            <a:avLst/>
          </a:prstGeom>
        </p:spPr>
        <p:txBody>
          <a:bodyPr vert="horz" lIns="90590" tIns="45295" rIns="90590" bIns="45295" rtlCol="0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A40F3364-E110-49F3-87C9-100C661F23A6}" type="datetimeFigureOut">
              <a:rPr lang="en-GB" smtClean="0"/>
              <a:pPr/>
              <a:t>08/01/2025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90" tIns="45295" rIns="90590" bIns="4529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0590" tIns="45295" rIns="90590" bIns="45295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948171"/>
            <a:ext cx="4160520" cy="36576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l">
              <a:defRPr sz="1200">
                <a:latin typeface="BNPP Sans Light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vert="horz" lIns="90590" tIns="45295" rIns="90590" bIns="45295" rtlCol="0" anchor="b"/>
          <a:lstStyle>
            <a:lvl1pPr algn="r">
              <a:defRPr sz="1200">
                <a:latin typeface="BNPP Sans Light" pitchFamily="50" charset="0"/>
              </a:defRPr>
            </a:lvl1pPr>
          </a:lstStyle>
          <a:p>
            <a:fld id="{39B8564D-5561-470F-B0BF-755F6ECDC34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150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1pPr>
    <a:lvl2pPr marL="49784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2pPr>
    <a:lvl3pPr marL="99569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3pPr>
    <a:lvl4pPr marL="1493535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4pPr>
    <a:lvl5pPr marL="1991380" algn="l" defTabSz="995690" rtl="0" eaLnBrk="1" latinLnBrk="0" hangingPunct="1">
      <a:defRPr sz="1300" kern="1200">
        <a:solidFill>
          <a:schemeClr val="tx1"/>
        </a:solidFill>
        <a:latin typeface="BNPP Sans Light" pitchFamily="50" charset="0"/>
        <a:ea typeface="+mn-ea"/>
        <a:cs typeface="+mn-cs"/>
      </a:defRPr>
    </a:lvl5pPr>
    <a:lvl6pPr marL="2489225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94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91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25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99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52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8564D-5561-470F-B0BF-755F6ECDC349}" type="slidenum">
              <a:rPr lang="en-GB" smtClean="0"/>
              <a:pPr/>
              <a:t>121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01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9866" y="836785"/>
            <a:ext cx="11090434" cy="393185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21" spc="-55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922" y="4912534"/>
            <a:ext cx="11090434" cy="126021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6" cap="all" spc="221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 algn="ctr">
              <a:buNone/>
              <a:defRPr sz="2646"/>
            </a:lvl2pPr>
            <a:lvl3pPr marL="1008149" indent="0" algn="ctr">
              <a:buNone/>
              <a:defRPr sz="2646"/>
            </a:lvl3pPr>
            <a:lvl4pPr marL="1512224" indent="0" algn="ctr">
              <a:buNone/>
              <a:defRPr sz="2205"/>
            </a:lvl4pPr>
            <a:lvl5pPr marL="2016298" indent="0" algn="ctr">
              <a:buNone/>
              <a:defRPr sz="2205"/>
            </a:lvl5pPr>
            <a:lvl6pPr marL="2520373" indent="0" algn="ctr">
              <a:buNone/>
              <a:defRPr sz="2205"/>
            </a:lvl6pPr>
            <a:lvl7pPr marL="3024448" indent="0" algn="ctr">
              <a:buNone/>
              <a:defRPr sz="2205"/>
            </a:lvl7pPr>
            <a:lvl8pPr marL="3528522" indent="0" algn="ctr">
              <a:buNone/>
              <a:defRPr sz="2205"/>
            </a:lvl8pPr>
            <a:lvl9pPr marL="4032597" indent="0" algn="ctr">
              <a:buNone/>
              <a:defRPr sz="2205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31569" y="4788800"/>
            <a:ext cx="108887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03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00476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0112" y="457313"/>
            <a:ext cx="2898636" cy="6347824"/>
          </a:xfrm>
        </p:spPr>
        <p:txBody>
          <a:bodyPr vert="eaVert"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4204" y="457318"/>
            <a:ext cx="8527872" cy="6347823"/>
          </a:xfrm>
        </p:spPr>
        <p:txBody>
          <a:bodyPr vert="eaVert" lIns="45720" tIns="0" rIns="45720" bIns="0"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8060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FA27F-8265-DA41-9852-0FAB417A29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027" y="5868868"/>
            <a:ext cx="1549107" cy="15121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728869" y="2387132"/>
            <a:ext cx="8305154" cy="3175334"/>
          </a:xfrm>
        </p:spPr>
        <p:txBody>
          <a:bodyPr>
            <a:normAutofit/>
          </a:bodyPr>
          <a:lstStyle>
            <a:lvl1pPr marL="1729" indent="0">
              <a:buNone/>
              <a:defRPr sz="400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SECTION TITLE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CD521F-FCF7-8642-B324-21A6A7FC0731}"/>
              </a:ext>
            </a:extLst>
          </p:cNvPr>
          <p:cNvCxnSpPr>
            <a:cxnSpLocks/>
          </p:cNvCxnSpPr>
          <p:nvPr userDrawn="1"/>
        </p:nvCxnSpPr>
        <p:spPr>
          <a:xfrm>
            <a:off x="927995" y="6948983"/>
            <a:ext cx="1158696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16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371317" y="234873"/>
            <a:ext cx="11426508" cy="12433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GB" sz="4000" b="0" kern="1200" cap="all" baseline="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371319" y="1480944"/>
            <a:ext cx="11431522" cy="7636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95713" rtl="0" eaLnBrk="1" latinLnBrk="0" hangingPunct="1">
              <a:spcBef>
                <a:spcPct val="0"/>
              </a:spcBef>
              <a:buNone/>
              <a:defRPr lang="en-GB" sz="2800" b="0" kern="1200" cap="all" baseline="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  <a:lvl2pPr marL="497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8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6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3" y="211270"/>
            <a:ext cx="1265146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4" y="1104732"/>
            <a:ext cx="12653157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 baseline="0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759826" y="1838256"/>
            <a:ext cx="12653157" cy="4842922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712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3" y="211270"/>
            <a:ext cx="1265146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65207" y="1560336"/>
            <a:ext cx="12214818" cy="4763530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6991" y="1288641"/>
            <a:ext cx="12508968" cy="511193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2" y="1089817"/>
            <a:ext cx="2506179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40056" y="6564946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854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7" y="211270"/>
            <a:ext cx="12651465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1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indent="0">
              <a:buNone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322801" y="1560336"/>
            <a:ext cx="6106730" cy="4842922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855807" y="1559815"/>
            <a:ext cx="6106730" cy="4842384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198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434" y="208171"/>
            <a:ext cx="1264675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65210" y="1560341"/>
            <a:ext cx="5863113" cy="4602061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6992" y="1288641"/>
            <a:ext cx="6153121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2" y="1089817"/>
            <a:ext cx="2415655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6921057" y="1560341"/>
            <a:ext cx="5863113" cy="4602061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6822838" y="1288641"/>
            <a:ext cx="6153121" cy="50325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666674" y="1089817"/>
            <a:ext cx="2408402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40056" y="6488238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01857" y="6488238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473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2801" y="1089817"/>
            <a:ext cx="12636474" cy="442038"/>
          </a:xfrm>
          <a:prstGeom prst="rect">
            <a:avLst/>
          </a:prstGeom>
          <a:noFill/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3" y="211270"/>
            <a:ext cx="12651466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565210" y="1560336"/>
            <a:ext cx="5863113" cy="2299688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6994" y="1480944"/>
            <a:ext cx="6153203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6904033" y="1560336"/>
            <a:ext cx="5880137" cy="2299688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6840570" y="1480944"/>
            <a:ext cx="6135388" cy="2458472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40056" y="4087539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01857" y="4087539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7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3789922" y="4416216"/>
            <a:ext cx="5863113" cy="1955496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3650381" y="4361424"/>
            <a:ext cx="6153203" cy="208968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</a:bodyPr>
          <a:lstStyle/>
          <a:p>
            <a:pPr defTabSz="1030287" fontAlgn="base">
              <a:spcBef>
                <a:spcPct val="0"/>
              </a:spcBef>
              <a:spcAft>
                <a:spcPct val="0"/>
              </a:spcAft>
            </a:pPr>
            <a:endParaRPr lang="en-GB" sz="2100" dirty="0">
              <a:solidFill>
                <a:srgbClr val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668110" y="6599228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182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0" y="211270"/>
            <a:ext cx="12651469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4975" y="1104732"/>
            <a:ext cx="12499539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474976" y="1560336"/>
            <a:ext cx="5954559" cy="2116302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855807" y="1559815"/>
            <a:ext cx="6106730" cy="2116996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474976" y="4098205"/>
            <a:ext cx="5954559" cy="2302763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855807" y="4097576"/>
            <a:ext cx="6106730" cy="2303518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737829" y="3774752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284972" y="3774752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828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855808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119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09549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5" y="211270"/>
            <a:ext cx="12646675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320406" y="4573815"/>
            <a:ext cx="6106730" cy="1984674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855807" y="4573295"/>
            <a:ext cx="6106730" cy="1985324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310827" y="1822598"/>
            <a:ext cx="6106730" cy="2434411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855807" y="1821973"/>
            <a:ext cx="6106730" cy="2435017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737829" y="1499145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284972" y="1499145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828" y="425698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855808" y="425698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025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5" y="211270"/>
            <a:ext cx="12646675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319127" y="4188906"/>
            <a:ext cx="6262977" cy="2222624"/>
          </a:xfrm>
        </p:spPr>
        <p:txBody>
          <a:bodyPr/>
          <a:lstStyle>
            <a:lvl1pPr>
              <a:defRPr baseline="0"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855807" y="1559815"/>
            <a:ext cx="6106730" cy="2220816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buSzPct val="110000"/>
              <a:defRPr>
                <a:latin typeface="Poppins" pitchFamily="2" charset="77"/>
                <a:cs typeface="Poppins" pitchFamily="2" charset="77"/>
              </a:defRPr>
            </a:lvl2pPr>
            <a:lvl3pPr>
              <a:buSzPct val="110000"/>
              <a:defRPr>
                <a:latin typeface="Poppins" pitchFamily="2" charset="77"/>
                <a:cs typeface="Poppins" pitchFamily="2" charset="77"/>
              </a:defRPr>
            </a:lvl3pPr>
            <a:lvl4pPr>
              <a:buSzPct val="110000"/>
              <a:defRPr>
                <a:latin typeface="Poppins" pitchFamily="2" charset="77"/>
                <a:cs typeface="Poppins" pitchFamily="2" charset="77"/>
              </a:defRPr>
            </a:lvl4pPr>
            <a:lvl5pPr>
              <a:buSzPct val="110000"/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467489" y="1806786"/>
            <a:ext cx="6106730" cy="1984804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6855807" y="4336381"/>
            <a:ext cx="6106730" cy="2064717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737829" y="1483338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284972" y="4087243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67489" y="380460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855808" y="6407530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8657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2 text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3" y="211270"/>
            <a:ext cx="12646674" cy="65376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Calibri Light" panose="020F0302020204030204" pitchFamily="34" charset="0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 hasCustomPrompt="1"/>
          </p:nvPr>
        </p:nvSpPr>
        <p:spPr>
          <a:xfrm>
            <a:off x="6855807" y="4177948"/>
            <a:ext cx="6106730" cy="2222624"/>
          </a:xfrm>
        </p:spPr>
        <p:txBody>
          <a:bodyPr/>
          <a:lstStyle>
            <a:lvl1pPr>
              <a:defRPr baseline="0"/>
            </a:lvl1pPr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2610" y="1559815"/>
            <a:ext cx="6291146" cy="2220816"/>
          </a:xfrm>
        </p:spPr>
        <p:txBody>
          <a:bodyPr/>
          <a:lstStyle>
            <a:lvl2pPr>
              <a:buSzPct val="110000"/>
              <a:defRPr/>
            </a:lvl2pPr>
            <a:lvl3pPr>
              <a:buSzPct val="110000"/>
              <a:defRPr/>
            </a:lvl3pPr>
            <a:lvl4pPr>
              <a:buSzPct val="110000"/>
              <a:defRPr/>
            </a:lvl4pPr>
            <a:lvl5pPr>
              <a:buSzPct val="110000"/>
              <a:defRPr/>
            </a:lvl5pPr>
          </a:lstStyle>
          <a:p>
            <a:pPr lvl="0"/>
            <a:r>
              <a:rPr lang="en-US" dirty="0"/>
              <a:t>Click to insert Graph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6855807" y="1795828"/>
            <a:ext cx="6106730" cy="1984804"/>
          </a:xfrm>
        </p:spPr>
        <p:txBody>
          <a:bodyPr anchor="ctr"/>
          <a:lstStyle>
            <a:lvl1pPr marL="1729" indent="0" algn="ctr">
              <a:buNone/>
              <a:defRPr i="1" baseline="0"/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494007" y="4336381"/>
            <a:ext cx="6106730" cy="2064717"/>
          </a:xfrm>
        </p:spPr>
        <p:txBody>
          <a:bodyPr anchor="ctr"/>
          <a:lstStyle>
            <a:lvl1pPr marL="1729" indent="0" algn="ctr">
              <a:buNone/>
              <a:defRPr i="1"/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282809" y="1472380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923171" y="4087243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855808" y="3804604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94007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BNPP Sans Light" pitchFamily="50" charset="0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2081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3" y="211270"/>
            <a:ext cx="12646674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6" y="1104732"/>
            <a:ext cx="12651710" cy="459987"/>
          </a:xfrm>
          <a:prstGeom prst="rect">
            <a:avLst/>
          </a:prstGeom>
        </p:spPr>
        <p:txBody>
          <a:bodyPr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ontent Placeholder 20"/>
          <p:cNvSpPr>
            <a:spLocks noGrp="1"/>
          </p:cNvSpPr>
          <p:nvPr>
            <p:ph sz="quarter" idx="15" hasCustomPrompt="1"/>
          </p:nvPr>
        </p:nvSpPr>
        <p:spPr>
          <a:xfrm>
            <a:off x="6855807" y="179583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494007" y="433638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282809" y="1472380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923171" y="4087243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855808" y="3859395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94007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1" hasCustomPrompt="1"/>
          </p:nvPr>
        </p:nvSpPr>
        <p:spPr>
          <a:xfrm>
            <a:off x="6855807" y="433638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8282809" y="4012929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855808" y="6400573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  <p:sp>
        <p:nvSpPr>
          <p:cNvPr id="20" name="Content Placeholder 20"/>
          <p:cNvSpPr>
            <a:spLocks noGrp="1"/>
          </p:cNvSpPr>
          <p:nvPr>
            <p:ph sz="quarter" idx="24" hasCustomPrompt="1"/>
          </p:nvPr>
        </p:nvSpPr>
        <p:spPr>
          <a:xfrm>
            <a:off x="467489" y="1795832"/>
            <a:ext cx="6106730" cy="2063967"/>
          </a:xfrm>
        </p:spPr>
        <p:txBody>
          <a:bodyPr anchor="ctr"/>
          <a:lstStyle>
            <a:lvl1pPr marL="1729" indent="0" algn="ctr">
              <a:buNone/>
              <a:defRPr i="1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Insert Chart here</a:t>
            </a:r>
            <a:endParaRPr lang="en-GB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894490" y="1472380"/>
            <a:ext cx="3225016" cy="395566"/>
          </a:xfrm>
        </p:spPr>
        <p:txBody>
          <a:bodyPr anchor="ctr"/>
          <a:lstStyle>
            <a:lvl1pPr marL="1729" indent="0" algn="ctr">
              <a:buNone/>
              <a:defRPr baseline="0">
                <a:solidFill>
                  <a:srgbClr val="00915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GRAPH TITLE</a:t>
            </a:r>
            <a:endParaRPr lang="en-GB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67489" y="3859395"/>
            <a:ext cx="3907934" cy="238040"/>
          </a:xfrm>
        </p:spPr>
        <p:txBody>
          <a:bodyPr/>
          <a:lstStyle>
            <a:lvl1pPr marL="1729" indent="0">
              <a:buNone/>
              <a:defRPr sz="900" i="1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dirty="0"/>
              <a:t>Source: Lorem Ipsum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780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97" y="211599"/>
            <a:ext cx="12591103" cy="653768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1"/>
          </p:nvPr>
        </p:nvSpPr>
        <p:spPr>
          <a:xfrm>
            <a:off x="10387711" y="6976034"/>
            <a:ext cx="2140585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7CD493CB-A8C3-47B1-B5B0-41CA100199D5}" type="datetime4">
              <a:rPr lang="en-US" smtClean="0"/>
              <a:pPr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2467279" y="6976034"/>
            <a:ext cx="299714" cy="402567"/>
          </a:xfrm>
          <a:prstGeom prst="rect">
            <a:avLst/>
          </a:prstGeo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2A18EA6-A457-46CC-B195-A0AD97A5069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409" y="1089817"/>
            <a:ext cx="12636475" cy="442038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1729" marR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 sz="2000" b="1">
                <a:solidFill>
                  <a:srgbClr val="78848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marL="1729" marR="0" lvl="0" indent="0" algn="l" defTabSz="9957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15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866" y="836785"/>
            <a:ext cx="11090434" cy="3931857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21" b="0">
                <a:solidFill>
                  <a:schemeClr val="tx1">
                    <a:lumMod val="85000"/>
                    <a:lumOff val="15000"/>
                  </a:schemeClr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866" y="4909785"/>
            <a:ext cx="11090434" cy="1260211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6" cap="all" spc="221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14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22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29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0373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444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8522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2597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31569" y="4788800"/>
            <a:ext cx="108887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535724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09866" y="316000"/>
            <a:ext cx="11090434" cy="159952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869" y="2035012"/>
            <a:ext cx="5444395" cy="4435941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5908" y="2035010"/>
            <a:ext cx="5444395" cy="4435940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6667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09866" y="316000"/>
            <a:ext cx="11090434" cy="159952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869" y="2035363"/>
            <a:ext cx="5444395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2205" b="1"/>
            </a:lvl2pPr>
            <a:lvl3pPr marL="1008149" indent="0">
              <a:buNone/>
              <a:defRPr sz="1985" b="1"/>
            </a:lvl3pPr>
            <a:lvl4pPr marL="1512224" indent="0">
              <a:buNone/>
              <a:defRPr sz="1764" b="1"/>
            </a:lvl4pPr>
            <a:lvl5pPr marL="2016298" indent="0">
              <a:buNone/>
              <a:defRPr sz="1764" b="1"/>
            </a:lvl5pPr>
            <a:lvl6pPr marL="2520373" indent="0">
              <a:buNone/>
              <a:defRPr sz="1764" b="1"/>
            </a:lvl6pPr>
            <a:lvl7pPr marL="3024448" indent="0">
              <a:buNone/>
              <a:defRPr sz="1764" b="1"/>
            </a:lvl7pPr>
            <a:lvl8pPr marL="3528522" indent="0">
              <a:buNone/>
              <a:defRPr sz="1764" b="1"/>
            </a:lvl8pPr>
            <a:lvl9pPr marL="4032597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9869" y="2847148"/>
            <a:ext cx="5444395" cy="3623805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5908" y="2035363"/>
            <a:ext cx="5444395" cy="81178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2205" b="1"/>
            </a:lvl2pPr>
            <a:lvl3pPr marL="1008149" indent="0">
              <a:buNone/>
              <a:defRPr sz="1985" b="1"/>
            </a:lvl3pPr>
            <a:lvl4pPr marL="1512224" indent="0">
              <a:buNone/>
              <a:defRPr sz="1764" b="1"/>
            </a:lvl4pPr>
            <a:lvl5pPr marL="2016298" indent="0">
              <a:buNone/>
              <a:defRPr sz="1764" b="1"/>
            </a:lvl5pPr>
            <a:lvl6pPr marL="2520373" indent="0">
              <a:buNone/>
              <a:defRPr sz="1764" b="1"/>
            </a:lvl6pPr>
            <a:lvl7pPr marL="3024448" indent="0">
              <a:buNone/>
              <a:defRPr sz="1764" b="1"/>
            </a:lvl7pPr>
            <a:lvl8pPr marL="3528522" indent="0">
              <a:buNone/>
              <a:defRPr sz="1764" b="1"/>
            </a:lvl8pPr>
            <a:lvl9pPr marL="4032597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5908" y="2847148"/>
            <a:ext cx="5444395" cy="3623805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29940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382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02" y="7057179"/>
            <a:ext cx="13439450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6983877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7288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5"/>
            <a:ext cx="4466419" cy="75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454599" y="5"/>
            <a:ext cx="70575" cy="75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10" y="655310"/>
            <a:ext cx="3528775" cy="2520421"/>
          </a:xfrm>
        </p:spPr>
        <p:txBody>
          <a:bodyPr anchor="b">
            <a:normAutofit/>
          </a:bodyPr>
          <a:lstStyle>
            <a:lvl1pPr>
              <a:defRPr sz="3969" b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032" y="806535"/>
            <a:ext cx="7364504" cy="5796968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110" y="3226144"/>
            <a:ext cx="3528775" cy="3725641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4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1323"/>
            </a:lvl2pPr>
            <a:lvl3pPr marL="1008149" indent="0">
              <a:buNone/>
              <a:defRPr sz="1103"/>
            </a:lvl3pPr>
            <a:lvl4pPr marL="1512224" indent="0">
              <a:buNone/>
              <a:defRPr sz="992"/>
            </a:lvl4pPr>
            <a:lvl5pPr marL="2016298" indent="0">
              <a:buNone/>
              <a:defRPr sz="992"/>
            </a:lvl5pPr>
            <a:lvl6pPr marL="2520373" indent="0">
              <a:buNone/>
              <a:defRPr sz="992"/>
            </a:lvl6pPr>
            <a:lvl7pPr marL="3024448" indent="0">
              <a:buNone/>
              <a:defRPr sz="992"/>
            </a:lvl7pPr>
            <a:lvl8pPr marL="3528522" indent="0">
              <a:buNone/>
              <a:defRPr sz="992"/>
            </a:lvl8pPr>
            <a:lvl9pPr marL="4032597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3278" y="7122219"/>
            <a:ext cx="2887181" cy="402567"/>
          </a:xfrm>
        </p:spPr>
        <p:txBody>
          <a:bodyPr/>
          <a:lstStyle>
            <a:lvl1pPr algn="l"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293164" y="7122219"/>
            <a:ext cx="5125125" cy="40256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7379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460917"/>
            <a:ext cx="13439450" cy="21003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5419099"/>
            <a:ext cx="13439450" cy="70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865" y="5595334"/>
            <a:ext cx="11157649" cy="907352"/>
          </a:xfrm>
        </p:spPr>
        <p:txBody>
          <a:bodyPr tIns="0" bIns="0" anchor="b">
            <a:noAutofit/>
          </a:bodyPr>
          <a:lstStyle>
            <a:lvl1pPr>
              <a:defRPr sz="3969" b="0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5"/>
            <a:ext cx="13442934" cy="5419099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528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3087"/>
            </a:lvl2pPr>
            <a:lvl3pPr marL="1008149" indent="0">
              <a:buNone/>
              <a:defRPr sz="2646"/>
            </a:lvl3pPr>
            <a:lvl4pPr marL="1512224" indent="0">
              <a:buNone/>
              <a:defRPr sz="2205"/>
            </a:lvl4pPr>
            <a:lvl5pPr marL="2016298" indent="0">
              <a:buNone/>
              <a:defRPr sz="2205"/>
            </a:lvl5pPr>
            <a:lvl6pPr marL="2520373" indent="0">
              <a:buNone/>
              <a:defRPr sz="2205"/>
            </a:lvl6pPr>
            <a:lvl7pPr marL="3024448" indent="0">
              <a:buNone/>
              <a:defRPr sz="2205"/>
            </a:lvl7pPr>
            <a:lvl8pPr marL="3528522" indent="0">
              <a:buNone/>
              <a:defRPr sz="2205"/>
            </a:lvl8pPr>
            <a:lvl9pPr marL="4032597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864" y="6512773"/>
            <a:ext cx="11157649" cy="655309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2"/>
              </a:spcAft>
              <a:buNone/>
              <a:defRPr sz="1654">
                <a:solidFill>
                  <a:srgbClr val="FFFFFF"/>
                </a:solidFill>
                <a:latin typeface="Poppins" pitchFamily="2" charset="77"/>
                <a:cs typeface="Poppins" pitchFamily="2" charset="77"/>
              </a:defRPr>
            </a:lvl1pPr>
            <a:lvl2pPr marL="504075" indent="0">
              <a:buNone/>
              <a:defRPr sz="1323"/>
            </a:lvl2pPr>
            <a:lvl3pPr marL="1008149" indent="0">
              <a:buNone/>
              <a:defRPr sz="1103"/>
            </a:lvl3pPr>
            <a:lvl4pPr marL="1512224" indent="0">
              <a:buNone/>
              <a:defRPr sz="992"/>
            </a:lvl4pPr>
            <a:lvl5pPr marL="2016298" indent="0">
              <a:buNone/>
              <a:defRPr sz="992"/>
            </a:lvl5pPr>
            <a:lvl6pPr marL="2520373" indent="0">
              <a:buNone/>
              <a:defRPr sz="992"/>
            </a:lvl6pPr>
            <a:lvl7pPr marL="3024448" indent="0">
              <a:buNone/>
              <a:defRPr sz="992"/>
            </a:lvl7pPr>
            <a:lvl8pPr marL="3528522" indent="0">
              <a:buNone/>
              <a:defRPr sz="992"/>
            </a:lvl8pPr>
            <a:lvl9pPr marL="4032597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0873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" y="7057179"/>
            <a:ext cx="13442951" cy="50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5" y="6983882"/>
            <a:ext cx="13442951" cy="72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9866" y="316000"/>
            <a:ext cx="11090434" cy="15995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864" y="2035012"/>
            <a:ext cx="11090435" cy="4435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9871" y="7122219"/>
            <a:ext cx="272593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4404" y="7122219"/>
            <a:ext cx="5317644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6288" y="7122219"/>
            <a:ext cx="1446645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8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315994" y="1916055"/>
            <a:ext cx="109896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9"/>
          <p:cNvCxnSpPr/>
          <p:nvPr userDrawn="1"/>
        </p:nvCxnSpPr>
        <p:spPr>
          <a:xfrm>
            <a:off x="475953" y="1017595"/>
            <a:ext cx="12486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25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49" r:id="rId13"/>
    <p:sldLayoutId id="2147483650" r:id="rId14"/>
    <p:sldLayoutId id="2147483658" r:id="rId15"/>
    <p:sldLayoutId id="2147483652" r:id="rId16"/>
    <p:sldLayoutId id="2147483656" r:id="rId17"/>
    <p:sldLayoutId id="2147483663" r:id="rId18"/>
    <p:sldLayoutId id="2147483654" r:id="rId19"/>
    <p:sldLayoutId id="2147483655" r:id="rId20"/>
    <p:sldLayoutId id="2147483659" r:id="rId21"/>
    <p:sldLayoutId id="2147483660" r:id="rId22"/>
    <p:sldLayoutId id="2147483661" r:id="rId23"/>
    <p:sldLayoutId id="2147483662" r:id="rId24"/>
  </p:sldLayoutIdLst>
  <p:hf hdr="0" ftr="0"/>
  <p:txStyles>
    <p:titleStyle>
      <a:lvl1pPr algn="l" defTabSz="1008149" rtl="0" eaLnBrk="1" latinLnBrk="0" hangingPunct="1">
        <a:lnSpc>
          <a:spcPct val="85000"/>
        </a:lnSpc>
        <a:spcBef>
          <a:spcPct val="0"/>
        </a:spcBef>
        <a:buNone/>
        <a:defRPr sz="5292" kern="1200" spc="-55" baseline="0">
          <a:solidFill>
            <a:schemeClr val="bg2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100815" indent="-100815" algn="l" defTabSz="1008149" rtl="0" eaLnBrk="1" latinLnBrk="0" hangingPunct="1">
        <a:lnSpc>
          <a:spcPct val="90000"/>
        </a:lnSpc>
        <a:spcBef>
          <a:spcPts val="1323"/>
        </a:spcBef>
        <a:spcAft>
          <a:spcPts val="22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423422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625052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826682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028313" indent="-201630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1212778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3283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3788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4293" indent="-252037" algn="l" defTabSz="1008149" rtl="0" eaLnBrk="1" latinLnBrk="0" hangingPunct="1">
        <a:lnSpc>
          <a:spcPct val="90000"/>
        </a:lnSpc>
        <a:spcBef>
          <a:spcPts val="221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75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49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224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98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73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448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522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97" algn="l" defTabSz="100814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5.png"/><Relationship Id="rId7" Type="http://schemas.openxmlformats.org/officeDocument/2006/relationships/image" Target="../media/image33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.xml"/><Relationship Id="rId11" Type="http://schemas.openxmlformats.org/officeDocument/2006/relationships/image" Target="../media/image350.png"/><Relationship Id="rId5" Type="http://schemas.openxmlformats.org/officeDocument/2006/relationships/image" Target="../media/image31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4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.xml"/><Relationship Id="rId11" Type="http://schemas.openxmlformats.org/officeDocument/2006/relationships/image" Target="../media/image16.png"/><Relationship Id="rId5" Type="http://schemas.openxmlformats.org/officeDocument/2006/relationships/image" Target="../media/image330.png"/><Relationship Id="rId10" Type="http://schemas.openxmlformats.org/officeDocument/2006/relationships/image" Target="../media/image11.png"/><Relationship Id="rId4" Type="http://schemas.openxmlformats.org/officeDocument/2006/relationships/customXml" Target="../ink/ink11.xml"/><Relationship Id="rId9" Type="http://schemas.openxmlformats.org/officeDocument/2006/relationships/image" Target="../media/image35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12" Type="http://schemas.openxmlformats.org/officeDocument/2006/relationships/image" Target="../media/image3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6.xml"/><Relationship Id="rId11" Type="http://schemas.openxmlformats.org/officeDocument/2006/relationships/image" Target="../media/image16.png"/><Relationship Id="rId5" Type="http://schemas.openxmlformats.org/officeDocument/2006/relationships/image" Target="../media/image330.png"/><Relationship Id="rId10" Type="http://schemas.openxmlformats.org/officeDocument/2006/relationships/image" Target="../media/image11.png"/><Relationship Id="rId4" Type="http://schemas.openxmlformats.org/officeDocument/2006/relationships/customXml" Target="../ink/ink15.xml"/><Relationship Id="rId9" Type="http://schemas.openxmlformats.org/officeDocument/2006/relationships/image" Target="../media/image35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38.jpeg"/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12" Type="http://schemas.openxmlformats.org/officeDocument/2006/relationships/image" Target="../media/image37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0.xml"/><Relationship Id="rId11" Type="http://schemas.openxmlformats.org/officeDocument/2006/relationships/image" Target="../media/image16.png"/><Relationship Id="rId5" Type="http://schemas.openxmlformats.org/officeDocument/2006/relationships/image" Target="../media/image330.png"/><Relationship Id="rId10" Type="http://schemas.openxmlformats.org/officeDocument/2006/relationships/image" Target="../media/image11.png"/><Relationship Id="rId4" Type="http://schemas.openxmlformats.org/officeDocument/2006/relationships/customXml" Target="../ink/ink19.xml"/><Relationship Id="rId9" Type="http://schemas.openxmlformats.org/officeDocument/2006/relationships/image" Target="../media/image350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44.xml"/><Relationship Id="rId50" Type="http://schemas.openxmlformats.org/officeDocument/2006/relationships/customXml" Target="../ink/ink47.xml"/><Relationship Id="rId55" Type="http://schemas.openxmlformats.org/officeDocument/2006/relationships/customXml" Target="../ink/ink52.xml"/><Relationship Id="rId7" Type="http://schemas.openxmlformats.org/officeDocument/2006/relationships/customXml" Target="../ink/ink24.xml"/><Relationship Id="rId2" Type="http://schemas.openxmlformats.org/officeDocument/2006/relationships/image" Target="../media/image39.png"/><Relationship Id="rId16" Type="http://schemas.openxmlformats.org/officeDocument/2006/relationships/image" Target="../media/image45.png"/><Relationship Id="rId29" Type="http://schemas.openxmlformats.org/officeDocument/2006/relationships/customXml" Target="../ink/ink35.xml"/><Relationship Id="rId11" Type="http://schemas.openxmlformats.org/officeDocument/2006/relationships/customXml" Target="../ink/ink26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39.xml"/><Relationship Id="rId40" Type="http://schemas.openxmlformats.org/officeDocument/2006/relationships/image" Target="../media/image57.png"/><Relationship Id="rId45" Type="http://schemas.openxmlformats.org/officeDocument/2006/relationships/customXml" Target="../ink/ink43.xml"/><Relationship Id="rId53" Type="http://schemas.openxmlformats.org/officeDocument/2006/relationships/customXml" Target="../ink/ink50.xml"/><Relationship Id="rId5" Type="http://schemas.openxmlformats.org/officeDocument/2006/relationships/customXml" Target="../ink/ink23.xml"/><Relationship Id="rId10" Type="http://schemas.openxmlformats.org/officeDocument/2006/relationships/image" Target="../media/image42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59.png"/><Relationship Id="rId52" Type="http://schemas.openxmlformats.org/officeDocument/2006/relationships/customXml" Target="../ink/ink49.xml"/><Relationship Id="rId4" Type="http://schemas.openxmlformats.org/officeDocument/2006/relationships/image" Target="../media/image390.png"/><Relationship Id="rId9" Type="http://schemas.openxmlformats.org/officeDocument/2006/relationships/customXml" Target="../ink/ink25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34.xml"/><Relationship Id="rId30" Type="http://schemas.openxmlformats.org/officeDocument/2006/relationships/image" Target="../media/image52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customXml" Target="../ink/ink45.xml"/><Relationship Id="rId56" Type="http://schemas.openxmlformats.org/officeDocument/2006/relationships/customXml" Target="../ink/ink53.xml"/><Relationship Id="rId8" Type="http://schemas.openxmlformats.org/officeDocument/2006/relationships/image" Target="../media/image41.png"/><Relationship Id="rId51" Type="http://schemas.openxmlformats.org/officeDocument/2006/relationships/customXml" Target="../ink/ink48.xml"/><Relationship Id="rId3" Type="http://schemas.openxmlformats.org/officeDocument/2006/relationships/customXml" Target="../ink/ink22.xml"/><Relationship Id="rId12" Type="http://schemas.openxmlformats.org/officeDocument/2006/relationships/image" Target="../media/image43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41.xml"/><Relationship Id="rId54" Type="http://schemas.openxmlformats.org/officeDocument/2006/relationships/customXml" Target="../ink/ink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46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9" Type="http://schemas.openxmlformats.org/officeDocument/2006/relationships/customXml" Target="../ink/ink72.xml"/><Relationship Id="rId21" Type="http://schemas.openxmlformats.org/officeDocument/2006/relationships/customXml" Target="../ink/ink63.xml"/><Relationship Id="rId34" Type="http://schemas.openxmlformats.org/officeDocument/2006/relationships/image" Target="../media/image76.png"/><Relationship Id="rId42" Type="http://schemas.openxmlformats.org/officeDocument/2006/relationships/image" Target="../media/image80.png"/><Relationship Id="rId47" Type="http://schemas.openxmlformats.org/officeDocument/2006/relationships/customXml" Target="../ink/ink76.xml"/><Relationship Id="rId50" Type="http://schemas.openxmlformats.org/officeDocument/2006/relationships/customXml" Target="../ink/ink79.xml"/><Relationship Id="rId55" Type="http://schemas.openxmlformats.org/officeDocument/2006/relationships/customXml" Target="../ink/ink84.xml"/><Relationship Id="rId7" Type="http://schemas.openxmlformats.org/officeDocument/2006/relationships/customXml" Target="../ink/ink56.xml"/><Relationship Id="rId2" Type="http://schemas.openxmlformats.org/officeDocument/2006/relationships/image" Target="../media/image39.png"/><Relationship Id="rId16" Type="http://schemas.openxmlformats.org/officeDocument/2006/relationships/image" Target="../media/image67.png"/><Relationship Id="rId29" Type="http://schemas.openxmlformats.org/officeDocument/2006/relationships/customXml" Target="../ink/ink67.xml"/><Relationship Id="rId11" Type="http://schemas.openxmlformats.org/officeDocument/2006/relationships/customXml" Target="../ink/ink58.xml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37" Type="http://schemas.openxmlformats.org/officeDocument/2006/relationships/customXml" Target="../ink/ink71.xml"/><Relationship Id="rId40" Type="http://schemas.openxmlformats.org/officeDocument/2006/relationships/image" Target="../media/image79.png"/><Relationship Id="rId45" Type="http://schemas.openxmlformats.org/officeDocument/2006/relationships/customXml" Target="../ink/ink75.xml"/><Relationship Id="rId53" Type="http://schemas.openxmlformats.org/officeDocument/2006/relationships/customXml" Target="../ink/ink82.xml"/><Relationship Id="rId5" Type="http://schemas.openxmlformats.org/officeDocument/2006/relationships/customXml" Target="../ink/ink55.xml"/><Relationship Id="rId10" Type="http://schemas.openxmlformats.org/officeDocument/2006/relationships/image" Target="../media/image64.png"/><Relationship Id="rId19" Type="http://schemas.openxmlformats.org/officeDocument/2006/relationships/customXml" Target="../ink/ink62.xml"/><Relationship Id="rId31" Type="http://schemas.openxmlformats.org/officeDocument/2006/relationships/customXml" Target="../ink/ink68.xml"/><Relationship Id="rId44" Type="http://schemas.openxmlformats.org/officeDocument/2006/relationships/image" Target="../media/image81.png"/><Relationship Id="rId52" Type="http://schemas.openxmlformats.org/officeDocument/2006/relationships/customXml" Target="../ink/ink81.xml"/><Relationship Id="rId4" Type="http://schemas.openxmlformats.org/officeDocument/2006/relationships/image" Target="../media/image61.png"/><Relationship Id="rId9" Type="http://schemas.openxmlformats.org/officeDocument/2006/relationships/customXml" Target="../ink/ink57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66.xml"/><Relationship Id="rId30" Type="http://schemas.openxmlformats.org/officeDocument/2006/relationships/image" Target="../media/image74.png"/><Relationship Id="rId35" Type="http://schemas.openxmlformats.org/officeDocument/2006/relationships/customXml" Target="../ink/ink70.xml"/><Relationship Id="rId43" Type="http://schemas.openxmlformats.org/officeDocument/2006/relationships/customXml" Target="../ink/ink74.xml"/><Relationship Id="rId48" Type="http://schemas.openxmlformats.org/officeDocument/2006/relationships/customXml" Target="../ink/ink77.xml"/><Relationship Id="rId56" Type="http://schemas.openxmlformats.org/officeDocument/2006/relationships/customXml" Target="../ink/ink85.xml"/><Relationship Id="rId8" Type="http://schemas.openxmlformats.org/officeDocument/2006/relationships/image" Target="../media/image63.png"/><Relationship Id="rId51" Type="http://schemas.openxmlformats.org/officeDocument/2006/relationships/customXml" Target="../ink/ink80.xml"/><Relationship Id="rId3" Type="http://schemas.openxmlformats.org/officeDocument/2006/relationships/customXml" Target="../ink/ink54.xml"/><Relationship Id="rId12" Type="http://schemas.openxmlformats.org/officeDocument/2006/relationships/image" Target="../media/image65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78.png"/><Relationship Id="rId46" Type="http://schemas.openxmlformats.org/officeDocument/2006/relationships/image" Target="../media/image82.png"/><Relationship Id="rId20" Type="http://schemas.openxmlformats.org/officeDocument/2006/relationships/image" Target="../media/image69.png"/><Relationship Id="rId41" Type="http://schemas.openxmlformats.org/officeDocument/2006/relationships/customXml" Target="../ink/ink73.xml"/><Relationship Id="rId54" Type="http://schemas.openxmlformats.org/officeDocument/2006/relationships/customXml" Target="../ink/ink8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73.png"/><Relationship Id="rId36" Type="http://schemas.openxmlformats.org/officeDocument/2006/relationships/image" Target="../media/image77.png"/><Relationship Id="rId49" Type="http://schemas.openxmlformats.org/officeDocument/2006/relationships/customXml" Target="../ink/ink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.xml"/><Relationship Id="rId18" Type="http://schemas.openxmlformats.org/officeDocument/2006/relationships/image" Target="../media/image46.png"/><Relationship Id="rId26" Type="http://schemas.openxmlformats.org/officeDocument/2006/relationships/image" Target="../media/image50.png"/><Relationship Id="rId39" Type="http://schemas.openxmlformats.org/officeDocument/2006/relationships/customXml" Target="../ink/ink104.xml"/><Relationship Id="rId21" Type="http://schemas.openxmlformats.org/officeDocument/2006/relationships/customXml" Target="../ink/ink95.xml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customXml" Target="../ink/ink108.xml"/><Relationship Id="rId50" Type="http://schemas.openxmlformats.org/officeDocument/2006/relationships/customXml" Target="../ink/ink111.xml"/><Relationship Id="rId55" Type="http://schemas.openxmlformats.org/officeDocument/2006/relationships/customXml" Target="../ink/ink116.xml"/><Relationship Id="rId7" Type="http://schemas.openxmlformats.org/officeDocument/2006/relationships/customXml" Target="../ink/ink88.xml"/><Relationship Id="rId2" Type="http://schemas.openxmlformats.org/officeDocument/2006/relationships/image" Target="../media/image39.png"/><Relationship Id="rId16" Type="http://schemas.openxmlformats.org/officeDocument/2006/relationships/image" Target="../media/image45.png"/><Relationship Id="rId29" Type="http://schemas.openxmlformats.org/officeDocument/2006/relationships/customXml" Target="../ink/ink99.xml"/><Relationship Id="rId11" Type="http://schemas.openxmlformats.org/officeDocument/2006/relationships/customXml" Target="../ink/ink90.xml"/><Relationship Id="rId24" Type="http://schemas.openxmlformats.org/officeDocument/2006/relationships/image" Target="../media/image49.png"/><Relationship Id="rId32" Type="http://schemas.openxmlformats.org/officeDocument/2006/relationships/image" Target="../media/image53.png"/><Relationship Id="rId37" Type="http://schemas.openxmlformats.org/officeDocument/2006/relationships/customXml" Target="../ink/ink103.xml"/><Relationship Id="rId40" Type="http://schemas.openxmlformats.org/officeDocument/2006/relationships/image" Target="../media/image57.png"/><Relationship Id="rId45" Type="http://schemas.openxmlformats.org/officeDocument/2006/relationships/customXml" Target="../ink/ink107.xml"/><Relationship Id="rId53" Type="http://schemas.openxmlformats.org/officeDocument/2006/relationships/customXml" Target="../ink/ink114.xml"/><Relationship Id="rId58" Type="http://schemas.openxmlformats.org/officeDocument/2006/relationships/image" Target="../media/image83.png"/><Relationship Id="rId5" Type="http://schemas.openxmlformats.org/officeDocument/2006/relationships/customXml" Target="../ink/ink87.xml"/><Relationship Id="rId19" Type="http://schemas.openxmlformats.org/officeDocument/2006/relationships/customXml" Target="../ink/ink94.xml"/><Relationship Id="rId4" Type="http://schemas.openxmlformats.org/officeDocument/2006/relationships/image" Target="../media/image390.png"/><Relationship Id="rId9" Type="http://schemas.openxmlformats.org/officeDocument/2006/relationships/customXml" Target="../ink/ink89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customXml" Target="../ink/ink98.xml"/><Relationship Id="rId30" Type="http://schemas.openxmlformats.org/officeDocument/2006/relationships/image" Target="../media/image52.png"/><Relationship Id="rId35" Type="http://schemas.openxmlformats.org/officeDocument/2006/relationships/customXml" Target="../ink/ink102.xml"/><Relationship Id="rId43" Type="http://schemas.openxmlformats.org/officeDocument/2006/relationships/customXml" Target="../ink/ink106.xml"/><Relationship Id="rId48" Type="http://schemas.openxmlformats.org/officeDocument/2006/relationships/customXml" Target="../ink/ink109.xml"/><Relationship Id="rId56" Type="http://schemas.openxmlformats.org/officeDocument/2006/relationships/customXml" Target="../ink/ink117.xml"/><Relationship Id="rId8" Type="http://schemas.openxmlformats.org/officeDocument/2006/relationships/image" Target="../media/image41.png"/><Relationship Id="rId51" Type="http://schemas.openxmlformats.org/officeDocument/2006/relationships/customXml" Target="../ink/ink112.xml"/><Relationship Id="rId3" Type="http://schemas.openxmlformats.org/officeDocument/2006/relationships/customXml" Target="../ink/ink86.xml"/><Relationship Id="rId12" Type="http://schemas.openxmlformats.org/officeDocument/2006/relationships/image" Target="../media/image43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customXml" Target="../ink/ink101.xml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47.png"/><Relationship Id="rId41" Type="http://schemas.openxmlformats.org/officeDocument/2006/relationships/customXml" Target="../ink/ink105.xml"/><Relationship Id="rId54" Type="http://schemas.openxmlformats.org/officeDocument/2006/relationships/customXml" Target="../ink/ink1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image" Target="../media/image51.png"/><Relationship Id="rId36" Type="http://schemas.openxmlformats.org/officeDocument/2006/relationships/image" Target="../media/image55.png"/><Relationship Id="rId49" Type="http://schemas.openxmlformats.org/officeDocument/2006/relationships/customXml" Target="../ink/ink110.xml"/><Relationship Id="rId57" Type="http://schemas.openxmlformats.org/officeDocument/2006/relationships/customXml" Target="../ink/ink118.xml"/><Relationship Id="rId10" Type="http://schemas.openxmlformats.org/officeDocument/2006/relationships/image" Target="../media/image42.png"/><Relationship Id="rId31" Type="http://schemas.openxmlformats.org/officeDocument/2006/relationships/customXml" Target="../ink/ink100.xml"/><Relationship Id="rId44" Type="http://schemas.openxmlformats.org/officeDocument/2006/relationships/image" Target="../media/image59.png"/><Relationship Id="rId52" Type="http://schemas.openxmlformats.org/officeDocument/2006/relationships/customXml" Target="../ink/ink1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customXml" Target="../ink/ink121.xml"/><Relationship Id="rId4" Type="http://schemas.openxmlformats.org/officeDocument/2006/relationships/image" Target="../media/image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ved=2ahUKEwj2hoSjnJLcAhXFCOwKHZzQByQQjRx6BAgBEAU&amp;url=https://github.com/tgsmith61591/clust4j&amp;psig=AOvVaw07kKW0f1S2zgMlJNjq-_Bl&amp;ust=1531232644892254" TargetMode="Externa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hyperlink" Target="http://www.google.com/url?sa=i&amp;rct=j&amp;q=&amp;esrc=s&amp;source=images&amp;cd=&amp;cad=rja&amp;uact=8&amp;ved=2ahUKEwipusn-4ZHcAhWCy6QKHbVpBQgQjRx6BAgBEAU&amp;url=http://ripr.org/post/more-traffic-light-cameras-could-be-coming-providence&amp;psig=AOvVaw0UvSy1n-LTh4ZfoQ21MTS4&amp;ust=1531216954175703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om/url?sa=i&amp;rct=j&amp;q=&amp;esrc=s&amp;source=images&amp;cd=&amp;cad=rja&amp;uact=8&amp;ved=2ahUKEwjT6s6f4pHcAhWRCewKHZUgAVMQjRx6BAgBEAU&amp;url=http://www.myrecordjournal.com/News/State/DOT-to-install-traffic-cams-on-Meriden-highways.html&amp;psig=AOvVaw2oD2TkcnrVfYzSoU7nEYi5&amp;ust=1531217071570286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hyperlink" Target="http://www.google.com/url?sa=i&amp;rct=j&amp;q=&amp;esrc=s&amp;source=images&amp;cd=&amp;cad=rja&amp;uact=8&amp;ved=2ahUKEwiYwYyK4pHcAhUI2qQKHbEIDEEQjRx6BAgBEAU&amp;url=http://www.trafficvision.com/&amp;psig=AOvVaw0UvSy1n-LTh4ZfoQ21MTS4&amp;ust=1531216954175703" TargetMode="External"/><Relationship Id="rId9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customXml" Target="../ink/ink3.xml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b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Machine Learning</a:t>
            </a:r>
          </a:p>
          <a:p>
            <a:pPr algn="ctr"/>
            <a:endParaRPr lang="en-GB" sz="72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  <a:p>
            <a:pPr algn="ctr"/>
            <a:r>
              <a:rPr lang="en-GB" b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ML Workflow – Steps and procedures</a:t>
            </a:r>
            <a:endParaRPr lang="pt-PT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87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83A87B4-07BF-004A-8C3D-D0BDFF189C18}"/>
              </a:ext>
            </a:extLst>
          </p:cNvPr>
          <p:cNvSpPr/>
          <p:nvPr/>
        </p:nvSpPr>
        <p:spPr>
          <a:xfrm>
            <a:off x="5425331" y="2556503"/>
            <a:ext cx="2016224" cy="20162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604FEC-8D7B-4544-BAE4-84467970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379" y="32138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3771"/>
              </p:ext>
            </p:extLst>
          </p:nvPr>
        </p:nvGraphicFramePr>
        <p:xfrm>
          <a:off x="2184971" y="972319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3187598" y="1686914"/>
            <a:ext cx="1403512" cy="27839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>
            <a:off x="7585574" y="3780631"/>
            <a:ext cx="27792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002C04-4A70-E74E-9BDF-1DC051DFA3CE}"/>
              </a:ext>
            </a:extLst>
          </p:cNvPr>
          <p:cNvSpPr txBox="1"/>
          <p:nvPr/>
        </p:nvSpPr>
        <p:spPr>
          <a:xfrm>
            <a:off x="10498748" y="3611354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Label</a:t>
            </a:r>
            <a:endParaRPr lang="pt-P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977351" y="2740321"/>
            <a:ext cx="89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Model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9645959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82890" y="1629307"/>
            <a:ext cx="10693400" cy="4239556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Machine learning workflow</a:t>
            </a:r>
          </a:p>
          <a:p>
            <a:pPr algn="ctr"/>
            <a:endParaRPr lang="en-GB" sz="7200" u="sng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Points of attention</a:t>
            </a:r>
          </a:p>
        </p:txBody>
      </p:sp>
    </p:spTree>
    <p:extLst>
      <p:ext uri="{BB962C8B-B14F-4D97-AF65-F5344CB8AC3E}">
        <p14:creationId xmlns:p14="http://schemas.microsoft.com/office/powerpoint/2010/main" val="1380362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Overfitting</a:t>
            </a:r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76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2684500" y="2772520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8954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2684500" y="2772520"/>
            <a:ext cx="80739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 statistics, </a:t>
            </a:r>
            <a:r>
              <a:rPr lang="en-GB" sz="2800" b="1" dirty="0">
                <a:solidFill>
                  <a:srgbClr val="202122"/>
                </a:solidFill>
                <a:latin typeface="+mj-lt"/>
              </a:rPr>
              <a:t>overfitting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 is "the production of an analysis that corresponds too closely or exactly to a particular set of data, and may therefore fail to fit additional data or predict future observations reliably"</a:t>
            </a:r>
            <a:endParaRPr lang="en-PT" sz="2800" dirty="0">
              <a:latin typeface="+mj-lt"/>
            </a:endParaRP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A2FEE5C7-F2B6-1A46-9B07-AB4103E0EF02}"/>
              </a:ext>
            </a:extLst>
          </p:cNvPr>
          <p:cNvSpPr txBox="1">
            <a:spLocks/>
          </p:cNvSpPr>
          <p:nvPr/>
        </p:nvSpPr>
        <p:spPr>
          <a:xfrm rot="20493251">
            <a:off x="4638367" y="2395082"/>
            <a:ext cx="4420421" cy="25707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WHAT?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487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0" y="1116338"/>
            <a:ext cx="80739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Let’s imagine that you need to build a place for a person to sleep…</a:t>
            </a:r>
            <a:endParaRPr lang="en-PT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85492-7639-F24C-BCDF-57850BA33681}"/>
              </a:ext>
            </a:extLst>
          </p:cNvPr>
          <p:cNvSpPr/>
          <p:nvPr/>
        </p:nvSpPr>
        <p:spPr>
          <a:xfrm>
            <a:off x="3449887" y="2467654"/>
            <a:ext cx="6336704" cy="396044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A6454-9B81-A44D-B9CE-0C42E8B3785E}"/>
              </a:ext>
            </a:extLst>
          </p:cNvPr>
          <p:cNvSpPr/>
          <p:nvPr/>
        </p:nvSpPr>
        <p:spPr>
          <a:xfrm rot="16200000">
            <a:off x="2806621" y="4887173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Door</a:t>
            </a:r>
            <a:endParaRPr lang="en-PT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5BF39-22C7-874E-9B42-BFF7EC9059AE}"/>
              </a:ext>
            </a:extLst>
          </p:cNvPr>
          <p:cNvSpPr/>
          <p:nvPr/>
        </p:nvSpPr>
        <p:spPr>
          <a:xfrm>
            <a:off x="4129187" y="2700511"/>
            <a:ext cx="100811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202122"/>
                </a:solidFill>
                <a:latin typeface="+mj-lt"/>
              </a:rPr>
              <a:t>TV</a:t>
            </a:r>
            <a:endParaRPr lang="en-PT" sz="28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2F5E18-DA6C-6245-98F4-2CDBADE02082}"/>
              </a:ext>
            </a:extLst>
          </p:cNvPr>
          <p:cNvSpPr/>
          <p:nvPr/>
        </p:nvSpPr>
        <p:spPr>
          <a:xfrm>
            <a:off x="7009511" y="3045728"/>
            <a:ext cx="1687413" cy="6480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A7CCD9-F5F2-474B-8CB7-571976BEF236}"/>
              </a:ext>
            </a:extLst>
          </p:cNvPr>
          <p:cNvSpPr/>
          <p:nvPr/>
        </p:nvSpPr>
        <p:spPr>
          <a:xfrm>
            <a:off x="7130800" y="37806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F87BF2-84FF-3F47-88AC-3F7D4D0FE034}"/>
              </a:ext>
            </a:extLst>
          </p:cNvPr>
          <p:cNvSpPr/>
          <p:nvPr/>
        </p:nvSpPr>
        <p:spPr>
          <a:xfrm>
            <a:off x="7542458" y="37875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C81581-A5BB-4C42-8F02-3E9AE31AC235}"/>
              </a:ext>
            </a:extLst>
          </p:cNvPr>
          <p:cNvSpPr/>
          <p:nvPr/>
        </p:nvSpPr>
        <p:spPr>
          <a:xfrm>
            <a:off x="7891659" y="377484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8D33C0-52D5-8747-8034-DE19D8A3F610}"/>
              </a:ext>
            </a:extLst>
          </p:cNvPr>
          <p:cNvSpPr/>
          <p:nvPr/>
        </p:nvSpPr>
        <p:spPr>
          <a:xfrm>
            <a:off x="8303317" y="378174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6B7666-D12E-D441-A42A-918F6650F679}"/>
              </a:ext>
            </a:extLst>
          </p:cNvPr>
          <p:cNvSpPr/>
          <p:nvPr/>
        </p:nvSpPr>
        <p:spPr>
          <a:xfrm>
            <a:off x="7130800" y="271221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77C24E-AC26-554C-A182-D33C4F4C6409}"/>
              </a:ext>
            </a:extLst>
          </p:cNvPr>
          <p:cNvSpPr/>
          <p:nvPr/>
        </p:nvSpPr>
        <p:spPr>
          <a:xfrm>
            <a:off x="7542458" y="271911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CE403-94C8-8B44-9C3B-F03C7C98C636}"/>
              </a:ext>
            </a:extLst>
          </p:cNvPr>
          <p:cNvSpPr/>
          <p:nvPr/>
        </p:nvSpPr>
        <p:spPr>
          <a:xfrm>
            <a:off x="7891659" y="2706431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C42249-F18D-2241-8E46-16ADACFC8DA4}"/>
              </a:ext>
            </a:extLst>
          </p:cNvPr>
          <p:cNvSpPr/>
          <p:nvPr/>
        </p:nvSpPr>
        <p:spPr>
          <a:xfrm>
            <a:off x="8303317" y="271332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425EE6-A8B0-6540-BA23-EB43FE1824B8}"/>
              </a:ext>
            </a:extLst>
          </p:cNvPr>
          <p:cNvSpPr/>
          <p:nvPr/>
        </p:nvSpPr>
        <p:spPr>
          <a:xfrm>
            <a:off x="5857379" y="4466990"/>
            <a:ext cx="3790002" cy="1833923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14:cNvPr>
              <p14:cNvContentPartPr/>
              <p14:nvPr/>
            </p14:nvContentPartPr>
            <p14:xfrm>
              <a:off x="6216920" y="4732299"/>
              <a:ext cx="789840" cy="990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6181E7-771F-AE44-883A-0864B1FDEC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7920" y="4723299"/>
                <a:ext cx="807480" cy="10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6296840" y="4726540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756AF9A-C2E5-D844-B8C0-6CBB90783689}"/>
              </a:ext>
            </a:extLst>
          </p:cNvPr>
          <p:cNvSpPr/>
          <p:nvPr/>
        </p:nvSpPr>
        <p:spPr>
          <a:xfrm>
            <a:off x="8517792" y="4496402"/>
            <a:ext cx="1129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dirty="0">
                <a:solidFill>
                  <a:srgbClr val="202122"/>
                </a:solidFill>
                <a:latin typeface="+mj-lt"/>
              </a:rPr>
              <a:t>Floor</a:t>
            </a:r>
            <a:endParaRPr lang="en-PT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6509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2256979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3" y="1116339"/>
            <a:ext cx="95453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2617019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47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3473116" y="463819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470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2256979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3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2617019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47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3473116" y="463819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32" y="2358743"/>
            <a:ext cx="4156225" cy="307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>
            <a:cxnSpLocks/>
          </p:cNvCxnSpPr>
          <p:nvPr/>
        </p:nvCxnSpPr>
        <p:spPr>
          <a:xfrm flipV="1">
            <a:off x="5425335" y="3789911"/>
            <a:ext cx="1630205" cy="63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9357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7F616E-7098-E047-A653-BBBDC471A496}"/>
              </a:ext>
            </a:extLst>
          </p:cNvPr>
          <p:cNvSpPr/>
          <p:nvPr/>
        </p:nvSpPr>
        <p:spPr>
          <a:xfrm>
            <a:off x="2256979" y="3276575"/>
            <a:ext cx="2952328" cy="2304256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DF6B-BB84-C443-BF33-EDD4369BE166}"/>
              </a:ext>
            </a:extLst>
          </p:cNvPr>
          <p:cNvSpPr/>
          <p:nvPr/>
        </p:nvSpPr>
        <p:spPr>
          <a:xfrm>
            <a:off x="1712643" y="1116335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Please use Machine Learning to come up with the best furniture shape for a human to sleep BASED ON THE DATA THAT YOU HAVE</a:t>
            </a:r>
          </a:p>
          <a:p>
            <a:pPr algn="just"/>
            <a:endParaRPr lang="en-GB" sz="2800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Intuitively, which is best?</a:t>
            </a:r>
            <a:endParaRPr lang="en-PT" sz="28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98D3F8-5B73-7340-BB42-230A5D0E800D}"/>
              </a:ext>
            </a:extLst>
          </p:cNvPr>
          <p:cNvGrpSpPr/>
          <p:nvPr/>
        </p:nvGrpSpPr>
        <p:grpSpPr>
          <a:xfrm>
            <a:off x="2617019" y="3711071"/>
            <a:ext cx="651600" cy="973800"/>
            <a:chOff x="4922065" y="4726539"/>
            <a:chExt cx="651600" cy="9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14:cNvPr>
                <p14:cNvContentPartPr/>
                <p14:nvPr/>
              </p14:nvContentPartPr>
              <p14:xfrm>
                <a:off x="5177305" y="4726539"/>
                <a:ext cx="18972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93E0D3-A2A5-044A-9EB9-D77486A197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68305" y="4717539"/>
                  <a:ext cx="207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14:cNvPr>
                <p14:cNvContentPartPr/>
                <p14:nvPr/>
              </p14:nvContentPartPr>
              <p14:xfrm>
                <a:off x="5143825" y="4730499"/>
                <a:ext cx="32400" cy="42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67DF572-3801-A74C-A417-361589F20D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5185" y="4721859"/>
                  <a:ext cx="50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14:cNvPr>
                <p14:cNvContentPartPr/>
                <p14:nvPr/>
              </p14:nvContentPartPr>
              <p14:xfrm>
                <a:off x="4922785" y="4805379"/>
                <a:ext cx="650880" cy="894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A0CD6A-1964-2145-BE7F-1CD7AD0382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59785" y="4742379"/>
                  <a:ext cx="7765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14:cNvPr>
                <p14:cNvContentPartPr/>
                <p14:nvPr/>
              </p14:nvContentPartPr>
              <p14:xfrm>
                <a:off x="4922065" y="5282019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44F48C-10F6-6349-B884-ABB3081EB7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59425" y="521937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4896C64F-FAFD-BB4E-9857-151CFCC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47" y="378991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">
            <a:extLst>
              <a:ext uri="{FF2B5EF4-FFF2-40B4-BE49-F238E27FC236}">
                <a16:creationId xmlns:a16="http://schemas.microsoft.com/office/drawing/2014/main" id="{BAF76541-E59A-794F-A261-966205915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3473116" y="463819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8A74F452-61E8-6D46-906B-220ABF0E52B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571" y="2240984"/>
            <a:ext cx="1152128" cy="853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58FBB-3956-C448-A04C-8B15A303585E}"/>
              </a:ext>
            </a:extLst>
          </p:cNvPr>
          <p:cNvCxnSpPr/>
          <p:nvPr/>
        </p:nvCxnSpPr>
        <p:spPr>
          <a:xfrm flipV="1">
            <a:off x="5425331" y="3276575"/>
            <a:ext cx="1800200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5365BFD3-6778-904D-A61D-37CDE4828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058" y="3420593"/>
            <a:ext cx="4337844" cy="29063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CC3EA6-75B0-794C-AEF4-FC1980079880}"/>
              </a:ext>
            </a:extLst>
          </p:cNvPr>
          <p:cNvCxnSpPr>
            <a:cxnSpLocks/>
          </p:cNvCxnSpPr>
          <p:nvPr/>
        </p:nvCxnSpPr>
        <p:spPr>
          <a:xfrm>
            <a:off x="5425331" y="4428703"/>
            <a:ext cx="194421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676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3916510" y="4978214"/>
              <a:ext cx="31320" cy="41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510" y="487021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3323229" y="5384654"/>
              <a:ext cx="54360" cy="10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109" y="5366654"/>
                <a:ext cx="9023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3674229" y="5346134"/>
              <a:ext cx="297720" cy="5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6207" y="5328134"/>
                <a:ext cx="33340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3870069" y="1683494"/>
              <a:ext cx="376920" cy="37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7069" y="1620500"/>
                <a:ext cx="502560" cy="385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4230069" y="2829014"/>
              <a:ext cx="40680" cy="9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7069" y="276601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3950709" y="3414735"/>
              <a:ext cx="43920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7657" y="3351735"/>
                <a:ext cx="564943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4390629" y="3738375"/>
              <a:ext cx="74160" cy="9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29" y="3675375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4673589" y="5836814"/>
              <a:ext cx="264600" cy="10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0589" y="577381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5163549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6337869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7572310" y="3213854"/>
              <a:ext cx="340920" cy="56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09243" y="3150854"/>
                <a:ext cx="466693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7997109" y="1607174"/>
              <a:ext cx="487800" cy="127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34062" y="1544174"/>
                <a:ext cx="613533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8796310" y="1473254"/>
              <a:ext cx="269640" cy="496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33310" y="141025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9265029" y="1953494"/>
              <a:ext cx="433080" cy="33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02029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4479550" y="5076495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3888070" y="5580494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25070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4480270" y="490909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7270" y="484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5072829" y="5728455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9829" y="566545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5665029" y="510925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02029" y="50462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6257590" y="4656735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94590" y="4593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6842589" y="386257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79589" y="379957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7420029" y="3816135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57029" y="3753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8024830" y="307021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61830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8575630" y="1449135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12630" y="1386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9152349" y="2119095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89349" y="205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9757510" y="220333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4510" y="214033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069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D7B3-1DD0-ACB5-5966-8F4247E5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83744-AF7F-7EA8-FCBD-02AE70DC96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109</a:t>
            </a:fld>
            <a:endParaRPr lang="en-GB" dirty="0"/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F3CED6E1-EEA3-0CF0-C1F3-001F00EDDF72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FAF42E2-5CA3-230E-7825-B9B954D8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228FD8-44DA-E009-13FF-027A65DF33CD}"/>
                  </a:ext>
                </a:extLst>
              </p14:cNvPr>
              <p14:cNvContentPartPr/>
              <p14:nvPr/>
            </p14:nvContentPartPr>
            <p14:xfrm>
              <a:off x="3916510" y="4978214"/>
              <a:ext cx="31320" cy="41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228FD8-44DA-E009-13FF-027A65DF33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510" y="487021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A47971-F23E-9F6B-139B-3801D1B69570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A47971-F23E-9F6B-139B-3801D1B695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728D7FF-41E5-0D87-77C0-543C630FCA09}"/>
                  </a:ext>
                </a:extLst>
              </p14:cNvPr>
              <p14:cNvContentPartPr/>
              <p14:nvPr/>
            </p14:nvContentPartPr>
            <p14:xfrm>
              <a:off x="3323229" y="5384654"/>
              <a:ext cx="54360" cy="10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728D7FF-41E5-0D87-77C0-543C630FCA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109" y="5366654"/>
                <a:ext cx="9023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3D46B7-CE09-E31F-133E-A7363506598F}"/>
                  </a:ext>
                </a:extLst>
              </p14:cNvPr>
              <p14:cNvContentPartPr/>
              <p14:nvPr/>
            </p14:nvContentPartPr>
            <p14:xfrm>
              <a:off x="3674229" y="5346134"/>
              <a:ext cx="297720" cy="5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3D46B7-CE09-E31F-133E-A736350659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6207" y="5328134"/>
                <a:ext cx="33340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B9926D3-ECF1-CA04-886A-A21E07EA5CFD}"/>
                  </a:ext>
                </a:extLst>
              </p14:cNvPr>
              <p14:cNvContentPartPr/>
              <p14:nvPr/>
            </p14:nvContentPartPr>
            <p14:xfrm>
              <a:off x="3870069" y="1683494"/>
              <a:ext cx="376920" cy="37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B9926D3-ECF1-CA04-886A-A21E07EA5CF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7069" y="1620500"/>
                <a:ext cx="502560" cy="385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344634-D70F-1833-8BE9-807E01F78826}"/>
                  </a:ext>
                </a:extLst>
              </p14:cNvPr>
              <p14:cNvContentPartPr/>
              <p14:nvPr/>
            </p14:nvContentPartPr>
            <p14:xfrm>
              <a:off x="4230069" y="2829014"/>
              <a:ext cx="40680" cy="9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344634-D70F-1833-8BE9-807E01F788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7069" y="276601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77EFC-86CD-BC2F-0544-8012BD99EBF6}"/>
                  </a:ext>
                </a:extLst>
              </p14:cNvPr>
              <p14:cNvContentPartPr/>
              <p14:nvPr/>
            </p14:nvContentPartPr>
            <p14:xfrm>
              <a:off x="3950709" y="3414735"/>
              <a:ext cx="43920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77EFC-86CD-BC2F-0544-8012BD99EBF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7657" y="3351735"/>
                <a:ext cx="564943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529105D-01DD-6085-0D1E-3D9D1DD9A5CC}"/>
                  </a:ext>
                </a:extLst>
              </p14:cNvPr>
              <p14:cNvContentPartPr/>
              <p14:nvPr/>
            </p14:nvContentPartPr>
            <p14:xfrm>
              <a:off x="4390629" y="3738375"/>
              <a:ext cx="74160" cy="9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529105D-01DD-6085-0D1E-3D9D1DD9A5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29" y="3675375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B088664-77EA-3D83-C64D-F9890BE5E039}"/>
                  </a:ext>
                </a:extLst>
              </p14:cNvPr>
              <p14:cNvContentPartPr/>
              <p14:nvPr/>
            </p14:nvContentPartPr>
            <p14:xfrm>
              <a:off x="4673589" y="5836814"/>
              <a:ext cx="264600" cy="10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B088664-77EA-3D83-C64D-F9890BE5E0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0589" y="577381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4C24AA60-A596-5824-90E7-926420403294}"/>
              </a:ext>
            </a:extLst>
          </p:cNvPr>
          <p:cNvGrpSpPr/>
          <p:nvPr/>
        </p:nvGrpSpPr>
        <p:grpSpPr>
          <a:xfrm>
            <a:off x="5163549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9C3C3E-CD1C-E769-5E4C-5516CB93D3AD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9C3C3E-CD1C-E769-5E4C-5516CB93D3A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86"/>
                  <a:ext cx="518400" cy="560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72C603D-6591-6804-89EC-74A645BB62F0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72C603D-6591-6804-89EC-74A645BB62F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485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C40805-B590-6056-FB9B-4ED9E0BC6D8B}"/>
              </a:ext>
            </a:extLst>
          </p:cNvPr>
          <p:cNvGrpSpPr/>
          <p:nvPr/>
        </p:nvGrpSpPr>
        <p:grpSpPr>
          <a:xfrm>
            <a:off x="6337869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8EA8920-D5D7-35E5-7E8D-C43EA274C05F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8EA8920-D5D7-35E5-7E8D-C43EA274C0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094" y="398965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C9C1198-B466-298E-25C4-9D37C5DB4FFD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C9C1198-B466-298E-25C4-9D37C5DB4FF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454" y="3725126"/>
                  <a:ext cx="338760" cy="1769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B764E4-47DE-0A15-0B14-57F1C315B49C}"/>
                  </a:ext>
                </a:extLst>
              </p14:cNvPr>
              <p14:cNvContentPartPr/>
              <p14:nvPr/>
            </p14:nvContentPartPr>
            <p14:xfrm>
              <a:off x="7572310" y="3213854"/>
              <a:ext cx="340920" cy="56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B764E4-47DE-0A15-0B14-57F1C315B49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09243" y="3150854"/>
                <a:ext cx="466693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CEA2E69-CAF6-9FA1-C48C-A0818E89FFF5}"/>
                  </a:ext>
                </a:extLst>
              </p14:cNvPr>
              <p14:cNvContentPartPr/>
              <p14:nvPr/>
            </p14:nvContentPartPr>
            <p14:xfrm>
              <a:off x="7997109" y="1607174"/>
              <a:ext cx="487800" cy="127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CEA2E69-CAF6-9FA1-C48C-A0818E89FFF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34062" y="1544174"/>
                <a:ext cx="613533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5DF985-BDE5-5FE3-2287-7703D62D9259}"/>
                  </a:ext>
                </a:extLst>
              </p14:cNvPr>
              <p14:cNvContentPartPr/>
              <p14:nvPr/>
            </p14:nvContentPartPr>
            <p14:xfrm>
              <a:off x="8796310" y="1473254"/>
              <a:ext cx="269640" cy="496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5DF985-BDE5-5FE3-2287-7703D62D925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33310" y="141025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AF7C204-80D3-34C9-723E-DE0113BBE07E}"/>
                  </a:ext>
                </a:extLst>
              </p14:cNvPr>
              <p14:cNvContentPartPr/>
              <p14:nvPr/>
            </p14:nvContentPartPr>
            <p14:xfrm>
              <a:off x="9265029" y="1953494"/>
              <a:ext cx="433080" cy="33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AF7C204-80D3-34C9-723E-DE0113BBE07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02029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2542B0C-E1B7-1E95-67AF-BF03F6AF4924}"/>
              </a:ext>
            </a:extLst>
          </p:cNvPr>
          <p:cNvGrpSpPr/>
          <p:nvPr/>
        </p:nvGrpSpPr>
        <p:grpSpPr>
          <a:xfrm>
            <a:off x="4479550" y="5076495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2B4DF5-413B-CA50-1F1E-6014FA3AA60D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2B4DF5-413B-CA50-1F1E-6014FA3AA6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45B12D-B2AB-2254-6A56-B95A390A8F2B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45B12D-B2AB-2254-6A56-B95A390A8F2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214" y="549733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C63C60-9DF3-B712-9D67-335D62BCEB7A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C63C60-9DF3-B712-9D67-335D62BCEB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1774" y="524533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9229C69-8696-1C4C-314C-ECCA2E03DE8E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9229C69-8696-1C4C-314C-ECCA2E03DE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ED2518C-5D37-A7BD-0DCF-D7D7F665A743}"/>
                  </a:ext>
                </a:extLst>
              </p14:cNvPr>
              <p14:cNvContentPartPr/>
              <p14:nvPr/>
            </p14:nvContentPartPr>
            <p14:xfrm>
              <a:off x="3888070" y="5580494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ED2518C-5D37-A7BD-0DCF-D7D7F665A74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25070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641F484-766B-0BE2-03AE-CC314127F69A}"/>
                  </a:ext>
                </a:extLst>
              </p14:cNvPr>
              <p14:cNvContentPartPr/>
              <p14:nvPr/>
            </p14:nvContentPartPr>
            <p14:xfrm>
              <a:off x="4480270" y="490909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641F484-766B-0BE2-03AE-CC314127F69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7270" y="484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D2F5A86-EAB1-CE79-FB4D-CDC7ADCB16B5}"/>
                  </a:ext>
                </a:extLst>
              </p14:cNvPr>
              <p14:cNvContentPartPr/>
              <p14:nvPr/>
            </p14:nvContentPartPr>
            <p14:xfrm>
              <a:off x="5072829" y="5728455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D2F5A86-EAB1-CE79-FB4D-CDC7ADCB16B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9829" y="566545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E818256-7640-7318-DDFA-89F0B92D4C2E}"/>
                  </a:ext>
                </a:extLst>
              </p14:cNvPr>
              <p14:cNvContentPartPr/>
              <p14:nvPr/>
            </p14:nvContentPartPr>
            <p14:xfrm>
              <a:off x="5665029" y="510925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E818256-7640-7318-DDFA-89F0B92D4C2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02029" y="50462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2B39DF4-30C7-E16B-5776-55FEECB3CE0D}"/>
                  </a:ext>
                </a:extLst>
              </p14:cNvPr>
              <p14:cNvContentPartPr/>
              <p14:nvPr/>
            </p14:nvContentPartPr>
            <p14:xfrm>
              <a:off x="6257590" y="4656735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2B39DF4-30C7-E16B-5776-55FEECB3CE0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94590" y="4593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7AFDEED-860D-4AE7-31B3-49A696F05852}"/>
                  </a:ext>
                </a:extLst>
              </p14:cNvPr>
              <p14:cNvContentPartPr/>
              <p14:nvPr/>
            </p14:nvContentPartPr>
            <p14:xfrm>
              <a:off x="6842589" y="386257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7AFDEED-860D-4AE7-31B3-49A696F0585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79589" y="379957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6C79B89-0392-01F2-6B9A-6D7BD965E3F0}"/>
                  </a:ext>
                </a:extLst>
              </p14:cNvPr>
              <p14:cNvContentPartPr/>
              <p14:nvPr/>
            </p14:nvContentPartPr>
            <p14:xfrm>
              <a:off x="7420029" y="3816135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6C79B89-0392-01F2-6B9A-6D7BD965E3F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57029" y="3753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2BB802F-51BF-2253-75C0-593678BDD37E}"/>
                  </a:ext>
                </a:extLst>
              </p14:cNvPr>
              <p14:cNvContentPartPr/>
              <p14:nvPr/>
            </p14:nvContentPartPr>
            <p14:xfrm>
              <a:off x="8024830" y="307021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2BB802F-51BF-2253-75C0-593678BDD37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61830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B06B750-3503-E1A2-5570-F6CCBCC32E2D}"/>
                  </a:ext>
                </a:extLst>
              </p14:cNvPr>
              <p14:cNvContentPartPr/>
              <p14:nvPr/>
            </p14:nvContentPartPr>
            <p14:xfrm>
              <a:off x="8575630" y="1449135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B06B750-3503-E1A2-5570-F6CCBCC32E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12630" y="1386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4FF6A0C-7FFE-99C5-83A1-3BD67171F839}"/>
                  </a:ext>
                </a:extLst>
              </p14:cNvPr>
              <p14:cNvContentPartPr/>
              <p14:nvPr/>
            </p14:nvContentPartPr>
            <p14:xfrm>
              <a:off x="9152349" y="2119095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4FF6A0C-7FFE-99C5-83A1-3BD67171F83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89349" y="205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855D8EF-5491-46BA-3366-F273F8728D2A}"/>
                  </a:ext>
                </a:extLst>
              </p14:cNvPr>
              <p14:cNvContentPartPr/>
              <p14:nvPr/>
            </p14:nvContentPartPr>
            <p14:xfrm>
              <a:off x="9757510" y="220333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855D8EF-5491-46BA-3366-F273F8728D2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4510" y="214033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2E94EC-1DEA-BA71-7CC3-AD7777097066}"/>
              </a:ext>
            </a:extLst>
          </p:cNvPr>
          <p:cNvCxnSpPr/>
          <p:nvPr/>
        </p:nvCxnSpPr>
        <p:spPr>
          <a:xfrm>
            <a:off x="4230069" y="3862575"/>
            <a:ext cx="0" cy="260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28C2A46E-4239-0608-D139-27DE2AAC283F}"/>
              </a:ext>
            </a:extLst>
          </p:cNvPr>
          <p:cNvSpPr/>
          <p:nvPr/>
        </p:nvSpPr>
        <p:spPr>
          <a:xfrm>
            <a:off x="3674233" y="3552865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38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3360709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3385951" y="2184573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2208575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6160" y="2065389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7990346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727625" y="2907395"/>
            <a:ext cx="3005323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1896939" y="2064329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7481904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3601533" y="2405775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>
            <a:off x="4945104" y="3067494"/>
            <a:ext cx="782521" cy="917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6740326" y="4408784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5813466" y="4701171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7261701" y="3359877"/>
            <a:ext cx="4755" cy="1048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4239367" y="4449667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10606342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</p:cNvCxnSpPr>
          <p:nvPr/>
        </p:nvCxnSpPr>
        <p:spPr>
          <a:xfrm flipV="1">
            <a:off x="9169747" y="306749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10565507" y="2781542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Info on Model</a:t>
            </a:r>
          </a:p>
        </p:txBody>
      </p:sp>
    </p:spTree>
    <p:extLst>
      <p:ext uri="{BB962C8B-B14F-4D97-AF65-F5344CB8AC3E}">
        <p14:creationId xmlns:p14="http://schemas.microsoft.com/office/powerpoint/2010/main" val="39775393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C96ACBC-B863-5045-838B-31A20FF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14:cNvPr>
              <p14:cNvContentPartPr/>
              <p14:nvPr/>
            </p14:nvContentPartPr>
            <p14:xfrm>
              <a:off x="3916510" y="4978214"/>
              <a:ext cx="31320" cy="416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713D71-EDBE-6D44-BBCF-8FBF5F6E7E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2510" y="4870214"/>
                <a:ext cx="1389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14:cNvPr>
              <p14:cNvContentPartPr/>
              <p14:nvPr/>
            </p14:nvContentPartPr>
            <p14:xfrm>
              <a:off x="3323229" y="5384654"/>
              <a:ext cx="54360" cy="10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C5554E-568C-B34E-930D-154ECD2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5109" y="5366654"/>
                <a:ext cx="9023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14:cNvPr>
              <p14:cNvContentPartPr/>
              <p14:nvPr/>
            </p14:nvContentPartPr>
            <p14:xfrm>
              <a:off x="3674229" y="5346134"/>
              <a:ext cx="297720" cy="5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B7AD19-D698-304E-8BF1-A44DEDFA09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6207" y="5328134"/>
                <a:ext cx="333403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14:cNvPr>
              <p14:cNvContentPartPr/>
              <p14:nvPr/>
            </p14:nvContentPartPr>
            <p14:xfrm>
              <a:off x="3870069" y="1683494"/>
              <a:ext cx="376920" cy="37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07A4FE9-EF44-5446-A427-8B56BDFB4F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7069" y="1620500"/>
                <a:ext cx="502560" cy="3858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14:cNvPr>
              <p14:cNvContentPartPr/>
              <p14:nvPr/>
            </p14:nvContentPartPr>
            <p14:xfrm>
              <a:off x="4230069" y="2829014"/>
              <a:ext cx="40680" cy="990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B21E75-DDBA-E241-B3D9-07458CBAE3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7069" y="2766014"/>
                <a:ext cx="1663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14:cNvPr>
              <p14:cNvContentPartPr/>
              <p14:nvPr/>
            </p14:nvContentPartPr>
            <p14:xfrm>
              <a:off x="3950709" y="3414735"/>
              <a:ext cx="43920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737A76-77F1-4D44-8512-DBB23A812F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87657" y="3351735"/>
                <a:ext cx="564943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14:cNvPr>
              <p14:cNvContentPartPr/>
              <p14:nvPr/>
            </p14:nvContentPartPr>
            <p14:xfrm>
              <a:off x="4390629" y="3738375"/>
              <a:ext cx="74160" cy="996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1812924-D729-EC41-8406-FD0B5B9F93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7629" y="3675375"/>
                <a:ext cx="19980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14:cNvPr>
              <p14:cNvContentPartPr/>
              <p14:nvPr/>
            </p14:nvContentPartPr>
            <p14:xfrm>
              <a:off x="4673589" y="5836814"/>
              <a:ext cx="264600" cy="10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53DD552-9232-FB4D-9877-FDD3C4615B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0589" y="5773814"/>
                <a:ext cx="390240" cy="22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D967311E-8181-D74B-8DAE-3B8800D1072E}"/>
              </a:ext>
            </a:extLst>
          </p:cNvPr>
          <p:cNvGrpSpPr/>
          <p:nvPr/>
        </p:nvGrpSpPr>
        <p:grpSpPr>
          <a:xfrm>
            <a:off x="5163549" y="4757174"/>
            <a:ext cx="943560" cy="827640"/>
            <a:chOff x="3788774" y="4757174"/>
            <a:chExt cx="943560" cy="8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14:cNvPr>
                <p14:cNvContentPartPr/>
                <p14:nvPr/>
              </p14:nvContentPartPr>
              <p14:xfrm>
                <a:off x="3788774" y="5149934"/>
                <a:ext cx="392760" cy="43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BF41080-0435-6A48-935C-6E2C7EC5A1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74" y="5086934"/>
                  <a:ext cx="5184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14:cNvPr>
                <p14:cNvContentPartPr/>
                <p14:nvPr/>
              </p14:nvContentPartPr>
              <p14:xfrm>
                <a:off x="4437854" y="4757174"/>
                <a:ext cx="294480" cy="269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EB8FD9-23D5-3044-8C6E-E12807D214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5214" y="4694174"/>
                  <a:ext cx="4201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EC4333-B88F-2545-AC8A-29DFCD02C5BF}"/>
              </a:ext>
            </a:extLst>
          </p:cNvPr>
          <p:cNvGrpSpPr/>
          <p:nvPr/>
        </p:nvGrpSpPr>
        <p:grpSpPr>
          <a:xfrm>
            <a:off x="6337869" y="3787694"/>
            <a:ext cx="906480" cy="731160"/>
            <a:chOff x="4963094" y="3787694"/>
            <a:chExt cx="90648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14:cNvPr>
                <p14:cNvContentPartPr/>
                <p14:nvPr/>
              </p14:nvContentPartPr>
              <p14:xfrm>
                <a:off x="4963094" y="4052654"/>
                <a:ext cx="391320" cy="46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CA6F886-41D4-5045-8D71-44E10739FC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00454" y="3990014"/>
                  <a:ext cx="5169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14:cNvPr>
                <p14:cNvContentPartPr/>
                <p14:nvPr/>
              </p14:nvContentPartPr>
              <p14:xfrm>
                <a:off x="5656454" y="3787694"/>
                <a:ext cx="213120" cy="5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C889-8AB6-5249-94D3-638F937EEA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3814" y="3724694"/>
                  <a:ext cx="338760" cy="177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14:cNvPr>
              <p14:cNvContentPartPr/>
              <p14:nvPr/>
            </p14:nvContentPartPr>
            <p14:xfrm>
              <a:off x="7572310" y="3213854"/>
              <a:ext cx="340920" cy="560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9EEA81C-D69E-614F-810F-E249CF9B05B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09243" y="3150854"/>
                <a:ext cx="466693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14:cNvPr>
              <p14:cNvContentPartPr/>
              <p14:nvPr/>
            </p14:nvContentPartPr>
            <p14:xfrm>
              <a:off x="7997109" y="1607174"/>
              <a:ext cx="487800" cy="127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2205CB-DB9C-C04E-B57E-AF01F66EE2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34062" y="1544174"/>
                <a:ext cx="613533" cy="13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14:cNvPr>
              <p14:cNvContentPartPr/>
              <p14:nvPr/>
            </p14:nvContentPartPr>
            <p14:xfrm>
              <a:off x="8796310" y="1473254"/>
              <a:ext cx="269640" cy="496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16151A-08D8-F24E-BBCD-A885AE9441B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33310" y="1410254"/>
                <a:ext cx="395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14:cNvPr>
              <p14:cNvContentPartPr/>
              <p14:nvPr/>
            </p14:nvContentPartPr>
            <p14:xfrm>
              <a:off x="9265029" y="1953494"/>
              <a:ext cx="433080" cy="332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AC8DB6A-C26D-834E-9452-866B3978FEB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202029" y="1890494"/>
                <a:ext cx="558720" cy="45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69D5E-C686-EE49-AE2F-B2638DE33437}"/>
              </a:ext>
            </a:extLst>
          </p:cNvPr>
          <p:cNvGrpSpPr/>
          <p:nvPr/>
        </p:nvGrpSpPr>
        <p:grpSpPr>
          <a:xfrm>
            <a:off x="4479550" y="5076495"/>
            <a:ext cx="355680" cy="793800"/>
            <a:chOff x="3104774" y="5076494"/>
            <a:chExt cx="355680" cy="79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14:cNvPr>
                <p14:cNvContentPartPr/>
                <p14:nvPr/>
              </p14:nvContentPartPr>
              <p14:xfrm>
                <a:off x="3127454" y="5076494"/>
                <a:ext cx="34200" cy="24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5BB206-0E2F-2848-A4C4-237B9512A2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64454" y="5013494"/>
                  <a:ext cx="159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14:cNvPr>
                <p14:cNvContentPartPr/>
                <p14:nvPr/>
              </p14:nvContentPartPr>
              <p14:xfrm>
                <a:off x="3223214" y="5560334"/>
                <a:ext cx="23724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019EA6F-DD12-FF49-AF91-A2E029B3B9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0574" y="5497694"/>
                  <a:ext cx="3628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14:cNvPr>
                <p14:cNvContentPartPr/>
                <p14:nvPr/>
              </p14:nvContentPartPr>
              <p14:xfrm>
                <a:off x="3104774" y="5308334"/>
                <a:ext cx="29160" cy="5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42DE92-C758-C24A-A1CC-0A20214FFA8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2134" y="5245694"/>
                  <a:ext cx="154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14:cNvPr>
                <p14:cNvContentPartPr/>
                <p14:nvPr/>
              </p14:nvContentPartPr>
              <p14:xfrm>
                <a:off x="3239054" y="5535854"/>
                <a:ext cx="24480" cy="7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CFA28A-2300-4B4A-9F7B-81319A3C1D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76054" y="5472854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14:cNvPr>
              <p14:cNvContentPartPr/>
              <p14:nvPr/>
            </p14:nvContentPartPr>
            <p14:xfrm>
              <a:off x="3888070" y="5580494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53112B-3432-6240-97AE-198F9ED144E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25070" y="55174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14:cNvPr>
              <p14:cNvContentPartPr/>
              <p14:nvPr/>
            </p14:nvContentPartPr>
            <p14:xfrm>
              <a:off x="4480270" y="490909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21B133-00A8-3A43-80CC-F74B6350F0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17270" y="484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14:cNvPr>
              <p14:cNvContentPartPr/>
              <p14:nvPr/>
            </p14:nvContentPartPr>
            <p14:xfrm>
              <a:off x="5072829" y="5728455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7E2603-6B56-B946-ACC5-9C12D435138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09829" y="566545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14:cNvPr>
              <p14:cNvContentPartPr/>
              <p14:nvPr/>
            </p14:nvContentPartPr>
            <p14:xfrm>
              <a:off x="5665029" y="510925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0CB7963-D893-7B41-9643-D39247A249C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02029" y="504625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14:cNvPr>
              <p14:cNvContentPartPr/>
              <p14:nvPr/>
            </p14:nvContentPartPr>
            <p14:xfrm>
              <a:off x="6257590" y="4656735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905123-4EEC-C04B-AE5D-0C6F79BD96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94590" y="45937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14:cNvPr>
              <p14:cNvContentPartPr/>
              <p14:nvPr/>
            </p14:nvContentPartPr>
            <p14:xfrm>
              <a:off x="6842589" y="3862574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AC99FCB-A991-B04B-AAB6-6A0E011DDC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79589" y="379957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14:cNvPr>
              <p14:cNvContentPartPr/>
              <p14:nvPr/>
            </p14:nvContentPartPr>
            <p14:xfrm>
              <a:off x="7420029" y="3816135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CED3FC9-499A-1E43-985A-03CC0071E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57029" y="3753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14:cNvPr>
              <p14:cNvContentPartPr/>
              <p14:nvPr/>
            </p14:nvContentPartPr>
            <p14:xfrm>
              <a:off x="8024830" y="307021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A9C979C-AC14-A547-AD15-B97070B1BEC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61830" y="300721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14:cNvPr>
              <p14:cNvContentPartPr/>
              <p14:nvPr/>
            </p14:nvContentPartPr>
            <p14:xfrm>
              <a:off x="8575630" y="1449135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DA04A1B-FDA5-C94C-9AE6-5C5CA25D44E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12630" y="138613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14:cNvPr>
              <p14:cNvContentPartPr/>
              <p14:nvPr/>
            </p14:nvContentPartPr>
            <p14:xfrm>
              <a:off x="9152349" y="2119095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0220B45-31E6-1046-89A1-5C1E26102B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089349" y="205609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14:cNvPr>
              <p14:cNvContentPartPr/>
              <p14:nvPr/>
            </p14:nvContentPartPr>
            <p14:xfrm>
              <a:off x="9757510" y="2203334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01B332-EE98-9848-9803-F08359D6B1E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4510" y="214033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A2C53F6-4F89-1641-B1D5-43C05BA4A584}"/>
              </a:ext>
            </a:extLst>
          </p:cNvPr>
          <p:cNvCxnSpPr/>
          <p:nvPr/>
        </p:nvCxnSpPr>
        <p:spPr>
          <a:xfrm>
            <a:off x="4230069" y="3862575"/>
            <a:ext cx="0" cy="260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614184A-F33B-EF4C-A624-8E04EBED7C9E}"/>
              </a:ext>
            </a:extLst>
          </p:cNvPr>
          <p:cNvSpPr/>
          <p:nvPr/>
        </p:nvSpPr>
        <p:spPr>
          <a:xfrm>
            <a:off x="3674233" y="3552865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14:cNvPr>
              <p14:cNvContentPartPr/>
              <p14:nvPr/>
            </p14:nvContentPartPr>
            <p14:xfrm>
              <a:off x="4245190" y="5652839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E199D3-8F20-C24A-8F0D-84E4B42FB99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82190" y="558983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9183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9C7D132-6DE5-9524-CF70-48410632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4979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3611-1D8B-3E68-D621-5D4680C20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F312DCE-B07B-7B80-3594-614ED7787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19" y="1091317"/>
            <a:ext cx="7920880" cy="5378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CB547-EFC5-72FB-BB13-DD39BBD50F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112</a:t>
            </a:fld>
            <a:endParaRPr lang="en-GB" dirty="0"/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80D05B97-5745-D0BF-129E-E5B4C1B80B6A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468E7BB-6361-6D06-29FA-59C7048AE423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468E7BB-6361-6D06-29FA-59C7048AE4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6CA302-A57F-9D7C-0F2A-DF1F96CE4558}"/>
              </a:ext>
            </a:extLst>
          </p:cNvPr>
          <p:cNvCxnSpPr>
            <a:cxnSpLocks/>
          </p:cNvCxnSpPr>
          <p:nvPr/>
        </p:nvCxnSpPr>
        <p:spPr>
          <a:xfrm>
            <a:off x="4201195" y="1668528"/>
            <a:ext cx="0" cy="484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19C79-C393-7E53-BAD4-18C4F7E226B4}"/>
              </a:ext>
            </a:extLst>
          </p:cNvPr>
          <p:cNvSpPr/>
          <p:nvPr/>
        </p:nvSpPr>
        <p:spPr>
          <a:xfrm>
            <a:off x="3600399" y="1458196"/>
            <a:ext cx="12015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New point</a:t>
            </a:r>
            <a:endParaRPr lang="en-PT" sz="105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D235EF0-AF35-E8EB-9D65-BF6E49E6323A}"/>
                  </a:ext>
                </a:extLst>
              </p14:cNvPr>
              <p14:cNvContentPartPr/>
              <p14:nvPr/>
            </p14:nvContentPartPr>
            <p14:xfrm>
              <a:off x="4201194" y="2412479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D235EF0-AF35-E8EB-9D65-BF6E49E632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8194" y="2349479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2489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4C51BA3-0CCE-8547-827F-D476AB6E89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3636" r="2313" b="20000"/>
          <a:stretch/>
        </p:blipFill>
        <p:spPr>
          <a:xfrm>
            <a:off x="2184972" y="2052439"/>
            <a:ext cx="9001000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183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CC12019-E9FC-FD46-B4EE-F6D457703762}"/>
              </a:ext>
            </a:extLst>
          </p:cNvPr>
          <p:cNvSpPr/>
          <p:nvPr/>
        </p:nvSpPr>
        <p:spPr>
          <a:xfrm>
            <a:off x="1712643" y="1116339"/>
            <a:ext cx="95453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cause overfitting?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Well, it depends a lot on the model!!!</a:t>
            </a: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Hence your need to understand it and not just using “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model”.fit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(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X_train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, </a:t>
            </a:r>
            <a:r>
              <a:rPr lang="en-GB" sz="2800" dirty="0" err="1">
                <a:solidFill>
                  <a:srgbClr val="202122"/>
                </a:solidFill>
                <a:latin typeface="+mj-lt"/>
              </a:rPr>
              <a:t>y_train</a:t>
            </a:r>
            <a:r>
              <a:rPr lang="en-GB" sz="2800" dirty="0">
                <a:solidFill>
                  <a:srgbClr val="202122"/>
                </a:solidFill>
                <a:latin typeface="+mj-lt"/>
              </a:rPr>
              <a:t>)</a:t>
            </a:r>
            <a:endParaRPr lang="en-PT" sz="28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49E7EF-BE59-2847-9B3F-50C5B5F501FC}"/>
              </a:ext>
            </a:extLst>
          </p:cNvPr>
          <p:cNvSpPr/>
          <p:nvPr/>
        </p:nvSpPr>
        <p:spPr>
          <a:xfrm>
            <a:off x="1712643" y="3924647"/>
            <a:ext cx="95453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800" b="1" dirty="0">
                <a:solidFill>
                  <a:srgbClr val="202122"/>
                </a:solidFill>
                <a:latin typeface="+mj-lt"/>
              </a:rPr>
              <a:t>How do we identify overfitting</a:t>
            </a:r>
          </a:p>
          <a:p>
            <a:pPr algn="just"/>
            <a:endParaRPr lang="en-GB" sz="2800" b="1" dirty="0">
              <a:solidFill>
                <a:srgbClr val="202122"/>
              </a:solidFill>
              <a:latin typeface="+mj-lt"/>
            </a:endParaRPr>
          </a:p>
          <a:p>
            <a:pPr algn="just"/>
            <a:r>
              <a:rPr lang="en-GB" sz="2800" dirty="0">
                <a:solidFill>
                  <a:srgbClr val="202122"/>
                </a:solidFill>
                <a:latin typeface="+mj-lt"/>
              </a:rPr>
              <a:t>Comparing comparing the evaluation of your model between the training labels and the test labels</a:t>
            </a:r>
          </a:p>
        </p:txBody>
      </p:sp>
    </p:spTree>
    <p:extLst>
      <p:ext uri="{BB962C8B-B14F-4D97-AF65-F5344CB8AC3E}">
        <p14:creationId xmlns:p14="http://schemas.microsoft.com/office/powerpoint/2010/main" val="14198984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Overfitting</a:t>
            </a:r>
            <a:endParaRPr lang="en-GB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14:cNvPr>
              <p14:cNvContentPartPr/>
              <p14:nvPr/>
            </p14:nvContentPartPr>
            <p14:xfrm>
              <a:off x="4725429" y="60745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8D960D-699D-6143-80CF-EE1905790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429" y="58945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672AA97-D6D3-54A2-365F-27FBEB04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97" y="957673"/>
            <a:ext cx="8242756" cy="59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2169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116</a:t>
            </a:fld>
            <a:endParaRPr lang="en-GB" dirty="0"/>
          </a:p>
        </p:txBody>
      </p:sp>
      <p:sp>
        <p:nvSpPr>
          <p:cNvPr id="4" name="Title 20"/>
          <p:cNvSpPr txBox="1">
            <a:spLocks/>
          </p:cNvSpPr>
          <p:nvPr/>
        </p:nvSpPr>
        <p:spPr>
          <a:xfrm>
            <a:off x="1374775" y="3276575"/>
            <a:ext cx="10693400" cy="79208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1501" dirty="0">
                <a:latin typeface="Calibri Light" panose="020F03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83321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340471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dirty="0">
                <a:solidFill>
                  <a:schemeClr val="tx1"/>
                </a:solidFill>
                <a:latin typeface="Calibri Light" panose="020F0302020204030204" pitchFamily="34" charset="0"/>
              </a:rPr>
              <a:t>Supervised Learning</a:t>
            </a:r>
          </a:p>
          <a:p>
            <a:pPr algn="ctr"/>
            <a:endParaRPr lang="en-GB" sz="72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Calibri Light" panose="020F0302020204030204" pitchFamily="34" charset="0"/>
              </a:rPr>
              <a:t>Review and applications</a:t>
            </a:r>
            <a:endParaRPr lang="pt-PT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595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118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C45BB9-0A45-6941-B2B0-4B2EE394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71" y="1662284"/>
            <a:ext cx="2430065" cy="1927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481C61-2935-CA42-B854-13EC9F2F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70" y="4531491"/>
            <a:ext cx="2430065" cy="181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88C7B93-67CD-624E-9EBF-48B08DB2A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39" y="4428706"/>
            <a:ext cx="2618368" cy="191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DDEB723-FC2D-094F-BEA2-E5D81FCFA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02" y="3060316"/>
            <a:ext cx="2618368" cy="1832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3696C4AE-FA5F-9046-BE74-E45BCD906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39" y="1695283"/>
            <a:ext cx="2618368" cy="19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104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119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Models </a:t>
            </a: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There are many machine Learning Models…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5447D9D9-B4BB-2343-9E78-D93D1E49EB60}"/>
              </a:ext>
            </a:extLst>
          </p:cNvPr>
          <p:cNvSpPr txBox="1">
            <a:spLocks/>
          </p:cNvSpPr>
          <p:nvPr/>
        </p:nvSpPr>
        <p:spPr>
          <a:xfrm>
            <a:off x="1689578" y="1440372"/>
            <a:ext cx="10063801" cy="46805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You </a:t>
            </a:r>
            <a:r>
              <a:rPr lang="en-GB" sz="3200" cap="none" dirty="0">
                <a:latin typeface="+mj-lt"/>
              </a:rPr>
              <a:t>DONT NEED TO KNOW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how to code/build them.</a:t>
            </a:r>
          </a:p>
          <a:p>
            <a:pPr algn="ctr"/>
            <a:r>
              <a:rPr lang="en-GB" sz="3200" cap="none" dirty="0">
                <a:latin typeface="+mj-lt"/>
              </a:rPr>
              <a:t> </a:t>
            </a:r>
          </a:p>
          <a:p>
            <a:pPr algn="ctr"/>
            <a:r>
              <a:rPr lang="en-GB" sz="3200" cap="none" dirty="0">
                <a:latin typeface="+mj-lt"/>
              </a:rPr>
              <a:t>!BUT!</a:t>
            </a:r>
          </a:p>
          <a:p>
            <a:pPr algn="ctr"/>
            <a:endParaRPr lang="en-GB" sz="3200" cap="none" dirty="0"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more </a:t>
            </a:r>
            <a:r>
              <a:rPr lang="en-GB" sz="3200" cap="none" dirty="0">
                <a:latin typeface="+mj-lt"/>
              </a:rPr>
              <a:t>UNDERSTAND THEM</a:t>
            </a:r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better you will know</a:t>
            </a:r>
          </a:p>
          <a:p>
            <a:pPr algn="ctr"/>
            <a:endParaRPr lang="en-GB" sz="3200" b="0" cap="none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what </a:t>
            </a:r>
            <a:r>
              <a:rPr lang="en-GB" sz="3200" cap="none" dirty="0">
                <a:latin typeface="+mj-lt"/>
              </a:rPr>
              <a:t>“CHOICES” </a:t>
            </a:r>
          </a:p>
          <a:p>
            <a:pPr algn="ctr"/>
            <a:r>
              <a:rPr lang="en-GB" sz="32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make sense </a:t>
            </a:r>
          </a:p>
          <a:p>
            <a:pPr algn="ctr"/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en-GB" sz="1800" b="0" cap="none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e.g</a:t>
            </a:r>
            <a:r>
              <a:rPr lang="en-GB" sz="1800" b="0" cap="non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Normalize or not, take care with overfit, etc)</a:t>
            </a:r>
          </a:p>
        </p:txBody>
      </p:sp>
    </p:spTree>
    <p:extLst>
      <p:ext uri="{BB962C8B-B14F-4D97-AF65-F5344CB8AC3E}">
        <p14:creationId xmlns:p14="http://schemas.microsoft.com/office/powerpoint/2010/main" val="302813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3360709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3385951" y="2184573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04817"/>
              </p:ext>
            </p:extLst>
          </p:nvPr>
        </p:nvGraphicFramePr>
        <p:xfrm>
          <a:off x="2208575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6160" y="2065389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7990346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342291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1896939" y="2064329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7481904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3601533" y="2405775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4945103" y="3067490"/>
            <a:ext cx="397188" cy="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6745079" y="2775106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6385039" y="3067491"/>
            <a:ext cx="360040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8323432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787828" y="3067494"/>
            <a:ext cx="535605" cy="6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6740326" y="4408784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Trained </a:t>
            </a:r>
          </a:p>
          <a:p>
            <a:pPr algn="ctr"/>
            <a:r>
              <a:rPr lang="en-GB" sz="1600" dirty="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5813466" y="4701171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7261701" y="3359881"/>
            <a:ext cx="4753" cy="1048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4239367" y="4449667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10606342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9627300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10565507" y="2781542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B0FA12FB-4080-6AC5-290C-46CC6CC7D9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32919" y="3517093"/>
            <a:ext cx="1091906" cy="5229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0001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B021F29-175E-D04B-B904-B5A00AC0CBB4}"/>
              </a:ext>
            </a:extLst>
          </p:cNvPr>
          <p:cNvSpPr/>
          <p:nvPr/>
        </p:nvSpPr>
        <p:spPr>
          <a:xfrm>
            <a:off x="1792721" y="1631784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120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616214"/>
              </p:ext>
            </p:extLst>
          </p:nvPr>
        </p:nvGraphicFramePr>
        <p:xfrm>
          <a:off x="5641355" y="1908423"/>
          <a:ext cx="1666240" cy="143706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37026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5425332" y="3971540"/>
            <a:ext cx="2880320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600" dirty="0"/>
          </a:p>
          <a:p>
            <a:pPr algn="ctr"/>
            <a:endParaRPr lang="en-GB" sz="1600" dirty="0"/>
          </a:p>
          <a:p>
            <a:pPr algn="ctr"/>
            <a:r>
              <a:rPr lang="en-GB" sz="1600" dirty="0"/>
              <a:t>Model </a:t>
            </a:r>
          </a:p>
          <a:p>
            <a:pPr algn="ctr"/>
            <a:r>
              <a:rPr lang="en-GB" sz="1600" dirty="0"/>
              <a:t>(</a:t>
            </a:r>
            <a:r>
              <a:rPr lang="en-GB" sz="1600" dirty="0" err="1"/>
              <a:t>e.g</a:t>
            </a:r>
            <a:r>
              <a:rPr lang="en-GB" sz="1600" dirty="0"/>
              <a:t>, KNN – 4nighbors)</a:t>
            </a:r>
          </a:p>
          <a:p>
            <a:pPr algn="ctr"/>
            <a:endParaRPr lang="en-GB" sz="1600" dirty="0"/>
          </a:p>
          <a:p>
            <a:pPr algn="ctr"/>
            <a:endParaRPr lang="en-GB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4345211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62963"/>
              </p:ext>
            </p:extLst>
          </p:nvPr>
        </p:nvGraphicFramePr>
        <p:xfrm>
          <a:off x="2184971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6870378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5746080" y="3449749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2964432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15155"/>
              </p:ext>
            </p:extLst>
          </p:nvPr>
        </p:nvGraphicFramePr>
        <p:xfrm>
          <a:off x="7491237" y="1908427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7746645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8449667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8725073" y="406234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9241755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4018461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06E623-992B-3E48-A335-96F6528F2A7E}"/>
              </a:ext>
            </a:extLst>
          </p:cNvPr>
          <p:cNvSpPr/>
          <p:nvPr/>
        </p:nvSpPr>
        <p:spPr>
          <a:xfrm>
            <a:off x="1792721" y="1631784"/>
            <a:ext cx="9681282" cy="4381096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121</a:t>
            </a:fld>
            <a:endParaRPr lang="en-GB" dirty="0"/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>
                <a:latin typeface="Calibri Light" panose="020F0302020204030204" pitchFamily="34" charset="0"/>
              </a:rPr>
              <a:t>Machine Learning Models </a:t>
            </a:r>
          </a:p>
          <a:p>
            <a:endParaRPr lang="en-GB">
              <a:latin typeface="Calibri Light" panose="020F0302020204030204" pitchFamily="34" charset="0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75E90AC4-BCEA-374D-9053-8A44895C346D}"/>
              </a:ext>
            </a:extLst>
          </p:cNvPr>
          <p:cNvSpPr txBox="1">
            <a:spLocks/>
          </p:cNvSpPr>
          <p:nvPr/>
        </p:nvSpPr>
        <p:spPr>
          <a:xfrm>
            <a:off x="1689578" y="978016"/>
            <a:ext cx="619301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600" dirty="0">
                <a:latin typeface="Calibri Light" panose="020F0302020204030204" pitchFamily="34" charset="0"/>
              </a:rPr>
              <a:t>Let’s simplify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A97F80C-1D21-2645-AC12-3CAD8E064BD5}"/>
              </a:ext>
            </a:extLst>
          </p:cNvPr>
          <p:cNvGraphicFramePr>
            <a:graphicFrameLocks noGrp="1"/>
          </p:cNvGraphicFramePr>
          <p:nvPr/>
        </p:nvGraphicFramePr>
        <p:xfrm>
          <a:off x="5641355" y="1908423"/>
          <a:ext cx="1666240" cy="143706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370267">
                <a:tc gridSpan="8">
                  <a:txBody>
                    <a:bodyPr/>
                    <a:lstStyle/>
                    <a:p>
                      <a:pPr algn="ctr"/>
                      <a:r>
                        <a:rPr lang="pt-PT" sz="1800" dirty="0" err="1"/>
                        <a:t>Features</a:t>
                      </a:r>
                      <a:endParaRPr lang="pt-PT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8506A461-D8AB-4F42-86D3-D59DB624FD78}"/>
              </a:ext>
            </a:extLst>
          </p:cNvPr>
          <p:cNvSpPr txBox="1"/>
          <p:nvPr/>
        </p:nvSpPr>
        <p:spPr>
          <a:xfrm>
            <a:off x="5425332" y="3971542"/>
            <a:ext cx="2880320" cy="1692771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[model].fit(</a:t>
            </a:r>
            <a:r>
              <a:rPr lang="en-GB" sz="1200" dirty="0" err="1">
                <a:solidFill>
                  <a:schemeClr val="bg1"/>
                </a:solidFill>
              </a:rPr>
              <a:t>X_train</a:t>
            </a:r>
            <a:r>
              <a:rPr lang="en-GB" sz="1200" dirty="0">
                <a:solidFill>
                  <a:schemeClr val="bg1"/>
                </a:solidFill>
              </a:rPr>
              <a:t>, </a:t>
            </a:r>
            <a:r>
              <a:rPr lang="en-GB" sz="1200" dirty="0" err="1">
                <a:solidFill>
                  <a:schemeClr val="bg1"/>
                </a:solidFill>
              </a:rPr>
              <a:t>y_train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r>
              <a:rPr lang="en-GB" sz="1200" dirty="0">
                <a:solidFill>
                  <a:schemeClr val="bg1"/>
                </a:solidFill>
              </a:rPr>
              <a:t>label= [model].predict(</a:t>
            </a:r>
            <a:r>
              <a:rPr lang="en-GB" sz="1200" dirty="0" err="1">
                <a:solidFill>
                  <a:schemeClr val="bg1"/>
                </a:solidFill>
              </a:rPr>
              <a:t>new_point</a:t>
            </a:r>
            <a:r>
              <a:rPr lang="en-GB" sz="12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It is “ok” that this is a black box to you in terms of code</a:t>
            </a:r>
          </a:p>
          <a:p>
            <a:pPr algn="ctr"/>
            <a:endParaRPr lang="en-GB" sz="1200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4DB41E-18F0-5041-83C1-9B10BDE2C1F6}"/>
              </a:ext>
            </a:extLst>
          </p:cNvPr>
          <p:cNvCxnSpPr>
            <a:cxnSpLocks/>
          </p:cNvCxnSpPr>
          <p:nvPr/>
        </p:nvCxnSpPr>
        <p:spPr>
          <a:xfrm>
            <a:off x="4345211" y="4667652"/>
            <a:ext cx="9129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764E1CD-CC19-2E4B-A02F-C79C53FCB54F}"/>
              </a:ext>
            </a:extLst>
          </p:cNvPr>
          <p:cNvGraphicFramePr>
            <a:graphicFrameLocks noGrp="1"/>
          </p:cNvGraphicFramePr>
          <p:nvPr/>
        </p:nvGraphicFramePr>
        <p:xfrm>
          <a:off x="2184971" y="4474763"/>
          <a:ext cx="1944216" cy="31699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43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13285819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317235600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2807297847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52265291"/>
                    </a:ext>
                  </a:extLst>
                </a:gridCol>
                <a:gridCol w="243027">
                  <a:extLst>
                    <a:ext uri="{9D8B030D-6E8A-4147-A177-3AD203B41FA5}">
                      <a16:colId xmlns:a16="http://schemas.microsoft.com/office/drawing/2014/main" val="4190647025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59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B10D37-6C6D-3B45-BE25-DEBF0E9320E4}"/>
              </a:ext>
            </a:extLst>
          </p:cNvPr>
          <p:cNvCxnSpPr>
            <a:cxnSpLocks/>
          </p:cNvCxnSpPr>
          <p:nvPr/>
        </p:nvCxnSpPr>
        <p:spPr>
          <a:xfrm>
            <a:off x="6870378" y="3444845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20">
            <a:extLst>
              <a:ext uri="{FF2B5EF4-FFF2-40B4-BE49-F238E27FC236}">
                <a16:creationId xmlns:a16="http://schemas.microsoft.com/office/drawing/2014/main" id="{E00520A1-0DE4-184A-9E85-AB53AB0447E9}"/>
              </a:ext>
            </a:extLst>
          </p:cNvPr>
          <p:cNvSpPr txBox="1">
            <a:spLocks/>
          </p:cNvSpPr>
          <p:nvPr/>
        </p:nvSpPr>
        <p:spPr>
          <a:xfrm>
            <a:off x="5746080" y="3449749"/>
            <a:ext cx="1107471" cy="2487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050" dirty="0">
                <a:latin typeface="Calibri Light" panose="020F0302020204030204" pitchFamily="34" charset="0"/>
              </a:rPr>
              <a:t>Training data</a:t>
            </a:r>
          </a:p>
          <a:p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EB830603-F49A-974B-AB4A-DBD04B606B2D}"/>
              </a:ext>
            </a:extLst>
          </p:cNvPr>
          <p:cNvSpPr txBox="1">
            <a:spLocks/>
          </p:cNvSpPr>
          <p:nvPr/>
        </p:nvSpPr>
        <p:spPr>
          <a:xfrm>
            <a:off x="2964432" y="488500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Data I want to guess the label</a:t>
            </a:r>
          </a:p>
          <a:p>
            <a:pPr algn="ctr"/>
            <a:r>
              <a:rPr lang="en-GB" sz="1050" dirty="0">
                <a:latin typeface="Calibri Light" panose="020F0302020204030204" pitchFamily="34" charset="0"/>
              </a:rPr>
              <a:t>(Goal of Machine Learning</a:t>
            </a:r>
          </a:p>
          <a:p>
            <a:pPr algn="ctr"/>
            <a:endParaRPr lang="en-GB" sz="1600" dirty="0">
              <a:latin typeface="Calibri Light" panose="020F0302020204030204" pitchFamily="34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A21A0ED-01BE-2248-95A4-B768189E4924}"/>
              </a:ext>
            </a:extLst>
          </p:cNvPr>
          <p:cNvGraphicFramePr>
            <a:graphicFrameLocks noGrp="1"/>
          </p:cNvGraphicFramePr>
          <p:nvPr/>
        </p:nvGraphicFramePr>
        <p:xfrm>
          <a:off x="7491237" y="1908427"/>
          <a:ext cx="553737" cy="144418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53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 err="1"/>
                        <a:t>Label</a:t>
                      </a:r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389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1B075-5487-CA42-91C1-F1E22CADE499}"/>
              </a:ext>
            </a:extLst>
          </p:cNvPr>
          <p:cNvCxnSpPr>
            <a:cxnSpLocks/>
          </p:cNvCxnSpPr>
          <p:nvPr/>
        </p:nvCxnSpPr>
        <p:spPr>
          <a:xfrm>
            <a:off x="7746645" y="3467258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763A7C-C5A8-8D49-BE8A-ECE9B87C7D60}"/>
              </a:ext>
            </a:extLst>
          </p:cNvPr>
          <p:cNvCxnSpPr>
            <a:cxnSpLocks/>
          </p:cNvCxnSpPr>
          <p:nvPr/>
        </p:nvCxnSpPr>
        <p:spPr>
          <a:xfrm>
            <a:off x="8449667" y="4780869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20">
            <a:extLst>
              <a:ext uri="{FF2B5EF4-FFF2-40B4-BE49-F238E27FC236}">
                <a16:creationId xmlns:a16="http://schemas.microsoft.com/office/drawing/2014/main" id="{6F399206-BEAF-8A42-88A3-93BBC5BA99AF}"/>
              </a:ext>
            </a:extLst>
          </p:cNvPr>
          <p:cNvSpPr txBox="1">
            <a:spLocks/>
          </p:cNvSpPr>
          <p:nvPr/>
        </p:nvSpPr>
        <p:spPr>
          <a:xfrm>
            <a:off x="8725073" y="4062345"/>
            <a:ext cx="2329515" cy="4931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050" dirty="0">
                <a:latin typeface="Calibri Light" panose="020F0302020204030204" pitchFamily="34" charset="0"/>
              </a:rPr>
              <a:t>Label of the datapoint we were aiming to predict</a:t>
            </a:r>
            <a:endParaRPr lang="en-GB" sz="1600" dirty="0">
              <a:latin typeface="Calibri Light" panose="020F03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200A8B-FC74-AB42-84FD-ED18CFFD22ED}"/>
              </a:ext>
            </a:extLst>
          </p:cNvPr>
          <p:cNvSpPr txBox="1"/>
          <p:nvPr/>
        </p:nvSpPr>
        <p:spPr>
          <a:xfrm>
            <a:off x="9241755" y="4596203"/>
            <a:ext cx="129614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Label = 4</a:t>
            </a:r>
          </a:p>
        </p:txBody>
      </p:sp>
    </p:spTree>
    <p:extLst>
      <p:ext uri="{BB962C8B-B14F-4D97-AF65-F5344CB8AC3E}">
        <p14:creationId xmlns:p14="http://schemas.microsoft.com/office/powerpoint/2010/main" val="11811229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53FAE-2A8F-B349-87A2-76C1A7230473}"/>
              </a:ext>
            </a:extLst>
          </p:cNvPr>
          <p:cNvSpPr/>
          <p:nvPr/>
        </p:nvSpPr>
        <p:spPr>
          <a:xfrm>
            <a:off x="2784645" y="4239554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2809887" y="2360599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D51B4-F1E3-2348-A867-7900F3705B45}"/>
              </a:ext>
            </a:extLst>
          </p:cNvPr>
          <p:cNvCxnSpPr>
            <a:cxnSpLocks/>
          </p:cNvCxnSpPr>
          <p:nvPr/>
        </p:nvCxnSpPr>
        <p:spPr>
          <a:xfrm flipV="1">
            <a:off x="7414282" y="4874601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4766227" y="3074240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385045-1C33-6448-A04C-F520D4D7802E}"/>
              </a:ext>
            </a:extLst>
          </p:cNvPr>
          <p:cNvSpPr/>
          <p:nvPr/>
        </p:nvSpPr>
        <p:spPr>
          <a:xfrm>
            <a:off x="2617019" y="2240354"/>
            <a:ext cx="7272808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3025469" y="2581801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0BE6A3A-7FC0-CE48-8BDB-5796DBFA181B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4369039" y="3243518"/>
            <a:ext cx="397188" cy="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6169015" y="2951132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5808975" y="3243517"/>
            <a:ext cx="36004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7747368" y="3080676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20D79B-8F10-E642-B999-5EF413035BA1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7211764" y="3243519"/>
            <a:ext cx="535605" cy="6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280753-695A-9E4B-8442-A7EA642B361D}"/>
              </a:ext>
            </a:extLst>
          </p:cNvPr>
          <p:cNvSpPr txBox="1"/>
          <p:nvPr/>
        </p:nvSpPr>
        <p:spPr>
          <a:xfrm>
            <a:off x="6164262" y="4584811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499B75-8FCC-B54A-8072-AC473A4D297C}"/>
              </a:ext>
            </a:extLst>
          </p:cNvPr>
          <p:cNvCxnSpPr>
            <a:cxnSpLocks/>
          </p:cNvCxnSpPr>
          <p:nvPr/>
        </p:nvCxnSpPr>
        <p:spPr>
          <a:xfrm>
            <a:off x="5237402" y="4877197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8BE1F0-CCFC-BD40-9034-21435F8C52E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685637" y="3535906"/>
            <a:ext cx="4753" cy="1048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BBC8DD-8BD8-0E45-8734-6D9E59C85F78}"/>
              </a:ext>
            </a:extLst>
          </p:cNvPr>
          <p:cNvSpPr txBox="1"/>
          <p:nvPr/>
        </p:nvSpPr>
        <p:spPr>
          <a:xfrm>
            <a:off x="3663303" y="4625693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F9B96-46C6-1A49-ACAA-AC4E7A0FA4FD}"/>
              </a:ext>
            </a:extLst>
          </p:cNvPr>
          <p:cNvSpPr txBox="1"/>
          <p:nvPr/>
        </p:nvSpPr>
        <p:spPr>
          <a:xfrm>
            <a:off x="10030278" y="4705324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9051236" y="3241441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9989443" y="295756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03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2603065" y="2183523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5248780" y="1692634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123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4005188" y="2544912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2744532" y="2566734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9FBC6B-9EC3-A548-8DB7-27CB55A070E9}"/>
              </a:ext>
            </a:extLst>
          </p:cNvPr>
          <p:cNvSpPr txBox="1"/>
          <p:nvPr/>
        </p:nvSpPr>
        <p:spPr>
          <a:xfrm>
            <a:off x="5497343" y="2955800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KNN (3)</a:t>
            </a:r>
          </a:p>
          <a:p>
            <a:pPr algn="ctr"/>
            <a:r>
              <a:rPr lang="en-GB" sz="1200" dirty="0"/>
              <a:t>KNN (5)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/>
              <a:t>KNN (19)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SVM (c=0.01)</a:t>
            </a:r>
          </a:p>
          <a:p>
            <a:pPr algn="ctr"/>
            <a:r>
              <a:rPr lang="en-GB" sz="1200" dirty="0"/>
              <a:t>SVM (c=0.1)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SVM (c=10)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NB()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=4)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=5)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/>
              <a:t>DT(</a:t>
            </a:r>
            <a:r>
              <a:rPr lang="en-GB" sz="1200" dirty="0" err="1"/>
              <a:t>max_depth</a:t>
            </a:r>
            <a:r>
              <a:rPr lang="en-GB" sz="1200" dirty="0"/>
              <a:t>=20)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13DF-1A9E-2840-B240-EA208ADCEAB0}"/>
              </a:ext>
            </a:extLst>
          </p:cNvPr>
          <p:cNvCxnSpPr>
            <a:cxnSpLocks/>
          </p:cNvCxnSpPr>
          <p:nvPr/>
        </p:nvCxnSpPr>
        <p:spPr>
          <a:xfrm>
            <a:off x="5068819" y="2652633"/>
            <a:ext cx="428520" cy="1826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10602183" y="406530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11254117" y="4403859"/>
            <a:ext cx="0" cy="664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10759496" y="506806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6A4EA7-C313-A848-8323-3E8855D145D5}"/>
              </a:ext>
            </a:extLst>
          </p:cNvPr>
          <p:cNvSpPr txBox="1"/>
          <p:nvPr/>
        </p:nvSpPr>
        <p:spPr>
          <a:xfrm>
            <a:off x="2754997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4005186" y="3135349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3975429" y="3725785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5497343" y="2566733"/>
            <a:ext cx="1492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D29162-C511-734D-8A7A-E32D04877DF0}"/>
              </a:ext>
            </a:extLst>
          </p:cNvPr>
          <p:cNvSpPr txBox="1"/>
          <p:nvPr/>
        </p:nvSpPr>
        <p:spPr>
          <a:xfrm>
            <a:off x="7170056" y="2955800"/>
            <a:ext cx="1492693" cy="304698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0.89</a:t>
            </a:r>
          </a:p>
          <a:p>
            <a:pPr algn="ctr"/>
            <a:r>
              <a:rPr lang="en-GB" sz="1200" dirty="0"/>
              <a:t>...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0.95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0.90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0.56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0.67</a:t>
            </a:r>
          </a:p>
          <a:p>
            <a:pPr algn="ctr"/>
            <a:endParaRPr lang="en-GB" sz="1200" dirty="0"/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0.83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0.77</a:t>
            </a:r>
          </a:p>
          <a:p>
            <a:pPr algn="ctr"/>
            <a:r>
              <a:rPr lang="en-GB" sz="1200" dirty="0"/>
              <a:t>…</a:t>
            </a:r>
          </a:p>
          <a:p>
            <a:pPr algn="ctr"/>
            <a:r>
              <a:rPr lang="en-GB" sz="1200" dirty="0" err="1"/>
              <a:t>Cv</a:t>
            </a:r>
            <a:r>
              <a:rPr lang="en-GB" sz="1200" baseline="-25000" dirty="0" err="1"/>
              <a:t>acc</a:t>
            </a:r>
            <a:r>
              <a:rPr lang="en-GB" sz="1200" dirty="0"/>
              <a:t> = 0.92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A0AA5-BDAE-864A-8EE7-E50FC7DF4FE6}"/>
              </a:ext>
            </a:extLst>
          </p:cNvPr>
          <p:cNvSpPr/>
          <p:nvPr/>
        </p:nvSpPr>
        <p:spPr>
          <a:xfrm>
            <a:off x="7157580" y="2480189"/>
            <a:ext cx="1493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Cross</a:t>
            </a:r>
            <a:r>
              <a:rPr lang="en-GB" dirty="0"/>
              <a:t> </a:t>
            </a:r>
            <a:r>
              <a:rPr lang="en-GB" sz="1200" dirty="0"/>
              <a:t>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8960145" y="2577077"/>
            <a:ext cx="1303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8960143" y="4073056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?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0264013" y="4234582"/>
            <a:ext cx="33817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95464" y="2700281"/>
            <a:ext cx="179964" cy="5589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</p:cNvCxnSpPr>
          <p:nvPr/>
        </p:nvCxnSpPr>
        <p:spPr>
          <a:xfrm>
            <a:off x="5068823" y="2652633"/>
            <a:ext cx="428519" cy="57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</p:cNvCxnSpPr>
          <p:nvPr/>
        </p:nvCxnSpPr>
        <p:spPr>
          <a:xfrm>
            <a:off x="5068823" y="2652637"/>
            <a:ext cx="428519" cy="698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F77EE5-ACC4-1F41-BE31-30EE0D44B198}"/>
              </a:ext>
            </a:extLst>
          </p:cNvPr>
          <p:cNvCxnSpPr>
            <a:cxnSpLocks/>
          </p:cNvCxnSpPr>
          <p:nvPr/>
        </p:nvCxnSpPr>
        <p:spPr>
          <a:xfrm>
            <a:off x="5068823" y="2652637"/>
            <a:ext cx="428519" cy="90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1E712BC-0DA3-9D4C-87B3-DD31978480E1}"/>
              </a:ext>
            </a:extLst>
          </p:cNvPr>
          <p:cNvCxnSpPr>
            <a:cxnSpLocks/>
          </p:cNvCxnSpPr>
          <p:nvPr/>
        </p:nvCxnSpPr>
        <p:spPr>
          <a:xfrm>
            <a:off x="5068823" y="2652637"/>
            <a:ext cx="428519" cy="1288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75AB96A-D8D3-464C-B911-CC885147B646}"/>
              </a:ext>
            </a:extLst>
          </p:cNvPr>
          <p:cNvCxnSpPr>
            <a:cxnSpLocks/>
          </p:cNvCxnSpPr>
          <p:nvPr/>
        </p:nvCxnSpPr>
        <p:spPr>
          <a:xfrm>
            <a:off x="5068819" y="2652633"/>
            <a:ext cx="386886" cy="321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DB9CAB7-B299-2E40-BD21-65442E2B6264}"/>
              </a:ext>
            </a:extLst>
          </p:cNvPr>
          <p:cNvCxnSpPr>
            <a:cxnSpLocks/>
          </p:cNvCxnSpPr>
          <p:nvPr/>
        </p:nvCxnSpPr>
        <p:spPr>
          <a:xfrm>
            <a:off x="5068819" y="2700281"/>
            <a:ext cx="400158" cy="22481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7EFC8F2-5AE4-D04B-9D5A-1AC7B11F4EEA}"/>
              </a:ext>
            </a:extLst>
          </p:cNvPr>
          <p:cNvCxnSpPr>
            <a:cxnSpLocks/>
          </p:cNvCxnSpPr>
          <p:nvPr/>
        </p:nvCxnSpPr>
        <p:spPr>
          <a:xfrm>
            <a:off x="7000407" y="3105488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523A2F7-D290-7F4D-A547-06EEB0958FC8}"/>
              </a:ext>
            </a:extLst>
          </p:cNvPr>
          <p:cNvCxnSpPr>
            <a:cxnSpLocks/>
          </p:cNvCxnSpPr>
          <p:nvPr/>
        </p:nvCxnSpPr>
        <p:spPr>
          <a:xfrm>
            <a:off x="6992407" y="3259227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262B641-42FD-4C4F-B54A-817F9C79D051}"/>
              </a:ext>
            </a:extLst>
          </p:cNvPr>
          <p:cNvCxnSpPr>
            <a:cxnSpLocks/>
          </p:cNvCxnSpPr>
          <p:nvPr/>
        </p:nvCxnSpPr>
        <p:spPr>
          <a:xfrm>
            <a:off x="7000407" y="3636615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DAF751A-8238-8E46-86C5-6328FAD753B9}"/>
              </a:ext>
            </a:extLst>
          </p:cNvPr>
          <p:cNvCxnSpPr>
            <a:cxnSpLocks/>
          </p:cNvCxnSpPr>
          <p:nvPr/>
        </p:nvCxnSpPr>
        <p:spPr>
          <a:xfrm>
            <a:off x="6992407" y="39972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DC12202-BFA7-D94E-AE24-CA658CC4C46F}"/>
              </a:ext>
            </a:extLst>
          </p:cNvPr>
          <p:cNvCxnSpPr>
            <a:cxnSpLocks/>
          </p:cNvCxnSpPr>
          <p:nvPr/>
        </p:nvCxnSpPr>
        <p:spPr>
          <a:xfrm>
            <a:off x="7000407" y="421267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537235A-A327-144F-9663-5E4E1646171C}"/>
              </a:ext>
            </a:extLst>
          </p:cNvPr>
          <p:cNvCxnSpPr>
            <a:cxnSpLocks/>
          </p:cNvCxnSpPr>
          <p:nvPr/>
        </p:nvCxnSpPr>
        <p:spPr>
          <a:xfrm>
            <a:off x="7000499" y="457271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7EF98E-CD01-2244-A884-BF850F506910}"/>
              </a:ext>
            </a:extLst>
          </p:cNvPr>
          <p:cNvCxnSpPr>
            <a:cxnSpLocks/>
          </p:cNvCxnSpPr>
          <p:nvPr/>
        </p:nvCxnSpPr>
        <p:spPr>
          <a:xfrm>
            <a:off x="6988100" y="4948404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BEBBD2C-4B83-614D-8035-0F999F2990BF}"/>
              </a:ext>
            </a:extLst>
          </p:cNvPr>
          <p:cNvCxnSpPr>
            <a:cxnSpLocks/>
          </p:cNvCxnSpPr>
          <p:nvPr/>
        </p:nvCxnSpPr>
        <p:spPr>
          <a:xfrm>
            <a:off x="7000407" y="5292799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E00C26-11D2-A04E-BFD2-9C424BFE6A27}"/>
              </a:ext>
            </a:extLst>
          </p:cNvPr>
          <p:cNvCxnSpPr>
            <a:cxnSpLocks/>
          </p:cNvCxnSpPr>
          <p:nvPr/>
        </p:nvCxnSpPr>
        <p:spPr>
          <a:xfrm>
            <a:off x="6997633" y="5472000"/>
            <a:ext cx="169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D92747D-4D9E-8946-B5FA-6FA6AAA958D1}"/>
              </a:ext>
            </a:extLst>
          </p:cNvPr>
          <p:cNvCxnSpPr>
            <a:cxnSpLocks/>
          </p:cNvCxnSpPr>
          <p:nvPr/>
        </p:nvCxnSpPr>
        <p:spPr>
          <a:xfrm>
            <a:off x="6997636" y="5866728"/>
            <a:ext cx="159947" cy="1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E6405FF-37E7-764E-BE7B-20702705C8B1}"/>
              </a:ext>
            </a:extLst>
          </p:cNvPr>
          <p:cNvSpPr txBox="1"/>
          <p:nvPr/>
        </p:nvSpPr>
        <p:spPr>
          <a:xfrm>
            <a:off x="3961293" y="4453086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F73392-38DD-2A44-B5F6-E20F40C73CF8}"/>
              </a:ext>
            </a:extLst>
          </p:cNvPr>
          <p:cNvSpPr txBox="1"/>
          <p:nvPr/>
        </p:nvSpPr>
        <p:spPr>
          <a:xfrm>
            <a:off x="3982764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47A380-5797-A349-8DBC-1961F59A7E16}"/>
              </a:ext>
            </a:extLst>
          </p:cNvPr>
          <p:cNvSpPr txBox="1"/>
          <p:nvPr/>
        </p:nvSpPr>
        <p:spPr>
          <a:xfrm>
            <a:off x="3966753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</p:spTree>
    <p:extLst>
      <p:ext uri="{BB962C8B-B14F-4D97-AF65-F5344CB8AC3E}">
        <p14:creationId xmlns:p14="http://schemas.microsoft.com/office/powerpoint/2010/main" val="6279596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C29B3C6-1B08-9340-BC83-88C1568BC5BE}"/>
              </a:ext>
            </a:extLst>
          </p:cNvPr>
          <p:cNvSpPr/>
          <p:nvPr/>
        </p:nvSpPr>
        <p:spPr>
          <a:xfrm>
            <a:off x="5248780" y="1692634"/>
            <a:ext cx="5217108" cy="4605455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124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6A7B9-55AA-6843-8DCE-D28E32E17FC5}"/>
              </a:ext>
            </a:extLst>
          </p:cNvPr>
          <p:cNvSpPr/>
          <p:nvPr/>
        </p:nvSpPr>
        <p:spPr>
          <a:xfrm>
            <a:off x="2603065" y="2183523"/>
            <a:ext cx="7862827" cy="4117620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72DFA-C99B-7A4C-97E5-C379DA82E74D}"/>
              </a:ext>
            </a:extLst>
          </p:cNvPr>
          <p:cNvSpPr txBox="1"/>
          <p:nvPr/>
        </p:nvSpPr>
        <p:spPr>
          <a:xfrm>
            <a:off x="4005188" y="2544912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0C2B9-6D7F-0048-94EC-ADD8745896A7}"/>
              </a:ext>
            </a:extLst>
          </p:cNvPr>
          <p:cNvSpPr txBox="1"/>
          <p:nvPr/>
        </p:nvSpPr>
        <p:spPr>
          <a:xfrm>
            <a:off x="2744532" y="2566734"/>
            <a:ext cx="1050932" cy="138499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All 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26B3D-9C55-B44C-9B26-A7BC80894238}"/>
              </a:ext>
            </a:extLst>
          </p:cNvPr>
          <p:cNvSpPr txBox="1"/>
          <p:nvPr/>
        </p:nvSpPr>
        <p:spPr>
          <a:xfrm>
            <a:off x="10602183" y="4065305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Testing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AE954C-6178-A542-AD57-072E7E6A4B25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11254117" y="4403859"/>
            <a:ext cx="0" cy="664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8F2C59-996E-0F4A-8742-3BC53AC315E2}"/>
              </a:ext>
            </a:extLst>
          </p:cNvPr>
          <p:cNvSpPr txBox="1"/>
          <p:nvPr/>
        </p:nvSpPr>
        <p:spPr>
          <a:xfrm>
            <a:off x="10759496" y="5068068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  <p:sp>
        <p:nvSpPr>
          <p:cNvPr id="24" name="Title 20">
            <a:extLst>
              <a:ext uri="{FF2B5EF4-FFF2-40B4-BE49-F238E27FC236}">
                <a16:creationId xmlns:a16="http://schemas.microsoft.com/office/drawing/2014/main" id="{85D7EE04-B980-8443-B6AF-C5D810457903}"/>
              </a:ext>
            </a:extLst>
          </p:cNvPr>
          <p:cNvSpPr txBox="1">
            <a:spLocks/>
          </p:cNvSpPr>
          <p:nvPr/>
        </p:nvSpPr>
        <p:spPr>
          <a:xfrm>
            <a:off x="1689574" y="324247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dirty="0" err="1">
                <a:latin typeface="Calibri Light" panose="020F0302020204030204" pitchFamily="34" charset="0"/>
              </a:rPr>
              <a:t>Machine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Learning</a:t>
            </a:r>
            <a:r>
              <a:rPr lang="pt-PT" dirty="0">
                <a:latin typeface="Calibri Light" panose="020F0302020204030204" pitchFamily="34" charset="0"/>
              </a:rPr>
              <a:t> </a:t>
            </a:r>
            <a:r>
              <a:rPr lang="pt-PT" dirty="0" err="1">
                <a:latin typeface="Calibri Light" panose="020F0302020204030204" pitchFamily="34" charset="0"/>
              </a:rPr>
              <a:t>Workflow</a:t>
            </a:r>
            <a:r>
              <a:rPr lang="pt-PT" dirty="0">
                <a:latin typeface="Calibri Light" panose="020F0302020204030204" pitchFamily="34" charset="0"/>
              </a:rPr>
              <a:t> - </a:t>
            </a:r>
            <a:r>
              <a:rPr lang="pt-PT" dirty="0" err="1">
                <a:latin typeface="Calibri Light" panose="020F0302020204030204" pitchFamily="34" charset="0"/>
              </a:rPr>
              <a:t>Choices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2D0583-EBCE-BE4C-A5A4-DA3961FC884E}"/>
              </a:ext>
            </a:extLst>
          </p:cNvPr>
          <p:cNvSpPr txBox="1"/>
          <p:nvPr/>
        </p:nvSpPr>
        <p:spPr>
          <a:xfrm>
            <a:off x="4005186" y="3135349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626C20-8EE2-B54D-85E7-36DA22388EEC}"/>
              </a:ext>
            </a:extLst>
          </p:cNvPr>
          <p:cNvSpPr txBox="1"/>
          <p:nvPr/>
        </p:nvSpPr>
        <p:spPr>
          <a:xfrm>
            <a:off x="3975429" y="3725785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8638B7-6061-8544-B545-B88BC3A198D3}"/>
              </a:ext>
            </a:extLst>
          </p:cNvPr>
          <p:cNvSpPr/>
          <p:nvPr/>
        </p:nvSpPr>
        <p:spPr>
          <a:xfrm>
            <a:off x="5497342" y="2359467"/>
            <a:ext cx="25593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Model options &amp; Cross Validation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33D0AC-8C90-5F42-8A27-B2BC0B10CEB4}"/>
              </a:ext>
            </a:extLst>
          </p:cNvPr>
          <p:cNvSpPr/>
          <p:nvPr/>
        </p:nvSpPr>
        <p:spPr>
          <a:xfrm>
            <a:off x="8598264" y="2577077"/>
            <a:ext cx="1653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Pick the best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0C33578-C045-5D40-B23A-4ED82D3297F7}"/>
              </a:ext>
            </a:extLst>
          </p:cNvPr>
          <p:cNvSpPr txBox="1"/>
          <p:nvPr/>
        </p:nvSpPr>
        <p:spPr>
          <a:xfrm>
            <a:off x="8598268" y="3671470"/>
            <a:ext cx="1653299" cy="116955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Feature Selection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Standardizing them</a:t>
            </a:r>
          </a:p>
          <a:p>
            <a:pPr algn="ctr"/>
            <a:endParaRPr lang="en-GB" sz="1400" dirty="0"/>
          </a:p>
          <a:p>
            <a:pPr algn="ctr"/>
            <a:r>
              <a:rPr lang="en-GB" sz="1400" dirty="0"/>
              <a:t>KNN(19)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D029F15-2713-6447-A6DC-69A1F54BE4E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0264013" y="4234582"/>
            <a:ext cx="33817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AC0A80-2A71-9142-ACBA-BC2ABA3E7CA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795464" y="2700281"/>
            <a:ext cx="179964" cy="5589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D3D19B-AE1D-E246-BA74-264D9EED7A3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68823" y="2652635"/>
            <a:ext cx="635445" cy="412535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1C6743-FF25-A846-BCCF-626106CCB64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68823" y="2652635"/>
            <a:ext cx="635445" cy="574303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A0261D-E13F-0140-810C-E5DF7BF8529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68823" y="2652635"/>
            <a:ext cx="635445" cy="822339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FC0730-BFDA-0548-9C1B-B71127F0E5A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085306" y="3243072"/>
            <a:ext cx="618786" cy="81097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98F94D-B615-5843-9276-98E593A16D10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5085307" y="3243072"/>
            <a:ext cx="618787" cy="103842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EEEB727-C821-194F-ADDF-67E0FD13B195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085306" y="3243072"/>
            <a:ext cx="618786" cy="118934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8E9464-160C-424E-B6A3-6A7A07A25CAD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055549" y="3458633"/>
            <a:ext cx="1927482" cy="374875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F52D57-EB50-E348-88FC-3A21B582537A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055549" y="3620401"/>
            <a:ext cx="1927482" cy="21310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8D82F85-AA6C-3940-BECB-AFCD0B985B8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055549" y="3833507"/>
            <a:ext cx="1927482" cy="34928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7F19F2A-2FDE-2A4B-BA45-BE7D4355A24F}"/>
              </a:ext>
            </a:extLst>
          </p:cNvPr>
          <p:cNvSpPr txBox="1"/>
          <p:nvPr/>
        </p:nvSpPr>
        <p:spPr>
          <a:xfrm>
            <a:off x="2754997" y="4468180"/>
            <a:ext cx="1050932" cy="15696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r>
              <a:rPr lang="en-GB" sz="1200" dirty="0"/>
              <a:t>Selected</a:t>
            </a:r>
          </a:p>
          <a:p>
            <a:pPr algn="ctr"/>
            <a:r>
              <a:rPr lang="en-GB" sz="1200" dirty="0"/>
              <a:t>Features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DF26BE-6E06-6D43-B379-15A8B4721ADD}"/>
              </a:ext>
            </a:extLst>
          </p:cNvPr>
          <p:cNvSpPr txBox="1"/>
          <p:nvPr/>
        </p:nvSpPr>
        <p:spPr>
          <a:xfrm>
            <a:off x="3961293" y="4453086"/>
            <a:ext cx="1063635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Normalized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1281B9-7BA9-F340-B629-F84722683632}"/>
              </a:ext>
            </a:extLst>
          </p:cNvPr>
          <p:cNvSpPr txBox="1"/>
          <p:nvPr/>
        </p:nvSpPr>
        <p:spPr>
          <a:xfrm>
            <a:off x="3982764" y="5137740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Standardized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B1F23F-8DB0-BA41-8D49-4B939CD410BB}"/>
              </a:ext>
            </a:extLst>
          </p:cNvPr>
          <p:cNvSpPr txBox="1"/>
          <p:nvPr/>
        </p:nvSpPr>
        <p:spPr>
          <a:xfrm>
            <a:off x="3966753" y="5822396"/>
            <a:ext cx="1080121" cy="2154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Non Transformed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30B769-8BE5-BE4B-9A13-3FFBA452AD61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5024927" y="4484680"/>
            <a:ext cx="2031244" cy="76129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71C16AD-93D6-3D41-9713-EB58C0DF16E7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5024927" y="4560809"/>
            <a:ext cx="2031244" cy="8564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DF43E74-2512-9644-B90A-DF2598BFE31E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5024927" y="4560809"/>
            <a:ext cx="2031244" cy="33367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70D61C-566E-104E-8928-02D578ABDFC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62885" y="5245462"/>
            <a:ext cx="2289867" cy="21296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49ABE19-1D41-9C40-BD87-4DB48FEC770B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62885" y="5245463"/>
            <a:ext cx="2289867" cy="374731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07D36C0-0E7F-4C4A-83A1-0B5C6CC3484D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62885" y="5245462"/>
            <a:ext cx="2289867" cy="622766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678CFF4-6FD9-394D-8564-C9F2AE9120AB}"/>
              </a:ext>
            </a:extLst>
          </p:cNvPr>
          <p:cNvCxnSpPr>
            <a:cxnSpLocks/>
          </p:cNvCxnSpPr>
          <p:nvPr/>
        </p:nvCxnSpPr>
        <p:spPr>
          <a:xfrm flipV="1">
            <a:off x="5062882" y="5141385"/>
            <a:ext cx="633228" cy="77571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CE1567-5E9E-D341-9F83-F902D1D075FA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062882" y="5356994"/>
            <a:ext cx="633228" cy="572422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AE8DB12-2BC6-5742-A7BF-B133BE676F5B}"/>
              </a:ext>
            </a:extLst>
          </p:cNvPr>
          <p:cNvCxnSpPr>
            <a:cxnSpLocks/>
          </p:cNvCxnSpPr>
          <p:nvPr/>
        </p:nvCxnSpPr>
        <p:spPr>
          <a:xfrm flipV="1">
            <a:off x="5062882" y="5618279"/>
            <a:ext cx="633228" cy="295007"/>
          </a:xfrm>
          <a:prstGeom prst="straightConnector1">
            <a:avLst/>
          </a:prstGeom>
          <a:ln>
            <a:solidFill>
              <a:schemeClr val="bg1">
                <a:lumMod val="75000"/>
                <a:alpha val="71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0EFA8227-FEBA-7348-880D-25C9E9C6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708787" y="2876059"/>
            <a:ext cx="779110" cy="841747"/>
          </a:xfrm>
          <a:prstGeom prst="rect">
            <a:avLst/>
          </a:prstGeom>
        </p:spPr>
      </p:pic>
      <p:pic>
        <p:nvPicPr>
          <p:cNvPr id="40" name="Picture 39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2A29A085-EB3B-6644-AF84-F3A8E8CAA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704093" y="3860619"/>
            <a:ext cx="779110" cy="841747"/>
          </a:xfrm>
          <a:prstGeom prst="rect">
            <a:avLst/>
          </a:prstGeom>
        </p:spPr>
      </p:pic>
      <p:pic>
        <p:nvPicPr>
          <p:cNvPr id="53" name="Picture 5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70137482-4243-BB47-B9D1-5A1CD55F04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7043373" y="3279175"/>
            <a:ext cx="779110" cy="841747"/>
          </a:xfrm>
          <a:prstGeom prst="rect">
            <a:avLst/>
          </a:prstGeom>
        </p:spPr>
      </p:pic>
      <p:pic>
        <p:nvPicPr>
          <p:cNvPr id="73" name="Picture 7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8289F9B6-5B1E-E24B-B09D-A6CBE1CD45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7060693" y="4295569"/>
            <a:ext cx="779110" cy="841747"/>
          </a:xfrm>
          <a:prstGeom prst="rect">
            <a:avLst/>
          </a:prstGeom>
        </p:spPr>
      </p:pic>
      <p:pic>
        <p:nvPicPr>
          <p:cNvPr id="77" name="Picture 76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423990DE-61A9-5A44-9847-54934B373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7063042" y="5260239"/>
            <a:ext cx="779110" cy="841747"/>
          </a:xfrm>
          <a:prstGeom prst="rect">
            <a:avLst/>
          </a:prstGeom>
        </p:spPr>
      </p:pic>
      <p:pic>
        <p:nvPicPr>
          <p:cNvPr id="83" name="Picture 82" descr="A picture containing text, screenshot, receipt&#10;&#10;Description automatically generated">
            <a:extLst>
              <a:ext uri="{FF2B5EF4-FFF2-40B4-BE49-F238E27FC236}">
                <a16:creationId xmlns:a16="http://schemas.microsoft.com/office/drawing/2014/main" id="{66544824-A329-AA4D-A602-02F34465E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5696109" y="4936123"/>
            <a:ext cx="779110" cy="841747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00E553D-BBCE-C445-9E45-615472B8821C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3778979" y="3243072"/>
            <a:ext cx="226206" cy="36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DED8F3-A3B3-1141-820F-F80F148EB1F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795464" y="3259231"/>
            <a:ext cx="163476" cy="5824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392DA93-A7E8-5F45-ACBB-F0D2A4B40498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3805930" y="4556302"/>
            <a:ext cx="127381" cy="6967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8F98454-2828-B442-BD42-3ECBB4EF9169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3798545" y="5219458"/>
            <a:ext cx="184219" cy="2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517DDA5-747D-E04A-B67F-6E55819FA97D}"/>
              </a:ext>
            </a:extLst>
          </p:cNvPr>
          <p:cNvCxnSpPr>
            <a:cxnSpLocks/>
            <a:stCxn id="65" idx="3"/>
            <a:endCxn id="69" idx="1"/>
          </p:cNvCxnSpPr>
          <p:nvPr/>
        </p:nvCxnSpPr>
        <p:spPr>
          <a:xfrm>
            <a:off x="3805930" y="5253010"/>
            <a:ext cx="160823" cy="677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A58F0C1-09D5-2C4A-8C1B-035F83D9810D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7847373" y="4256245"/>
            <a:ext cx="750895" cy="1299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02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5" y="2951296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3596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10958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886774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6226497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55374" y="2429197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6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8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38549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859030" y="5817480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6183432" y="4250980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483769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560225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91681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A7D45FD-2754-6E46-B180-EC850C8A75F7}"/>
              </a:ext>
            </a:extLst>
          </p:cNvPr>
          <p:cNvSpPr txBox="1">
            <a:spLocks/>
          </p:cNvSpPr>
          <p:nvPr/>
        </p:nvSpPr>
        <p:spPr>
          <a:xfrm>
            <a:off x="1661792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8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</a:t>
            </a:r>
            <a:endParaRPr lang="pt-PT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5" y="2951296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3596" y="242919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210958" y="346048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19096"/>
              </p:ext>
            </p:extLst>
          </p:nvPr>
        </p:nvGraphicFramePr>
        <p:xfrm>
          <a:off x="3886774" y="2789316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6226497" y="34630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55374" y="2429197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6" y="295129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48" y="5549894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238549" y="592280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80086"/>
              </p:ext>
            </p:extLst>
          </p:nvPr>
        </p:nvGraphicFramePr>
        <p:xfrm>
          <a:off x="3859030" y="5817480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6183432" y="4250980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483769" y="279799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560225" y="360324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20214149">
            <a:off x="3274985" y="3327014"/>
            <a:ext cx="2106780" cy="936104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Which columns, how many?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376974" y="1456597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inside this model?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26497" y="4423934"/>
            <a:ext cx="2653774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How do we choose the model?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87622" y="5275486"/>
            <a:ext cx="2538828" cy="851552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latin typeface="Trebuchet MS" panose="020B0603020202020204" pitchFamily="34" charset="0"/>
              </a:rPr>
              <a:t>What is the accuracy of this result?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515052" y="2308153"/>
            <a:ext cx="1032610" cy="753269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0"/>
            <a:endCxn id="24" idx="2"/>
          </p:cNvCxnSpPr>
          <p:nvPr/>
        </p:nvCxnSpPr>
        <p:spPr>
          <a:xfrm flipV="1">
            <a:off x="10457037" y="4238156"/>
            <a:ext cx="317640" cy="1037330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4098" idx="1"/>
          </p:cNvCxnSpPr>
          <p:nvPr/>
        </p:nvCxnSpPr>
        <p:spPr>
          <a:xfrm flipV="1">
            <a:off x="6811358" y="3518076"/>
            <a:ext cx="432048" cy="905858"/>
          </a:xfrm>
          <a:prstGeom prst="straightConnector1">
            <a:avLst/>
          </a:prstGeom>
          <a:ln w="635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91681" y="2429196"/>
            <a:ext cx="2160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Tableau Dashboards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8E64CE2C-E8CD-2542-9B6F-A6354DA116E2}"/>
              </a:ext>
            </a:extLst>
          </p:cNvPr>
          <p:cNvSpPr txBox="1">
            <a:spLocks/>
          </p:cNvSpPr>
          <p:nvPr/>
        </p:nvSpPr>
        <p:spPr>
          <a:xfrm>
            <a:off x="1661792" y="1146340"/>
            <a:ext cx="5598633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Calibri Light" panose="020F0302020204030204" pitchFamily="34" charset="0"/>
              </a:rPr>
              <a:t>How many questions can we pull from this schema?</a:t>
            </a:r>
            <a:endParaRPr lang="pt-PT" sz="1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933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>
                <a:latin typeface="Calibri Light" panose="020F0302020204030204" pitchFamily="34" charset="0"/>
              </a:rPr>
              <a:t>What?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71687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715386" y="312393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7097" y="215201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K-fold cross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7097" y="427358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Cross validation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09107" y="3420591"/>
            <a:ext cx="62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Training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4506" y="43218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Test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7258" y="533343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Feature Selection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1594" y="270666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63701" y="571347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11687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9347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09" y="2452009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46159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93521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569337" y="2290030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1593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5211" y="1836416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Title 20">
            <a:extLst>
              <a:ext uri="{FF2B5EF4-FFF2-40B4-BE49-F238E27FC236}">
                <a16:creationId xmlns:a16="http://schemas.microsoft.com/office/drawing/2014/main" id="{7A3B135E-212B-6147-805D-BCE09C62ABE6}"/>
              </a:ext>
            </a:extLst>
          </p:cNvPr>
          <p:cNvSpPr txBox="1">
            <a:spLocks/>
          </p:cNvSpPr>
          <p:nvPr/>
        </p:nvSpPr>
        <p:spPr>
          <a:xfrm rot="20147631">
            <a:off x="6105236" y="4784307"/>
            <a:ext cx="5125758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latin typeface="Calibri Light" panose="020F0302020204030204" pitchFamily="34" charset="0"/>
              </a:rPr>
              <a:t>What is each column?</a:t>
            </a:r>
            <a:endParaRPr lang="pt-PT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1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sz="2800" dirty="0">
              <a:latin typeface="Calibri Light" panose="020F03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09" y="2452009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46159" y="19299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93521" y="296119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8799"/>
              </p:ext>
            </p:extLst>
          </p:nvPr>
        </p:nvGraphicFramePr>
        <p:xfrm>
          <a:off x="6569337" y="2290030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541593" y="1929909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5211" y="1836416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2" name="Group 21"/>
          <p:cNvGrpSpPr/>
          <p:nvPr/>
        </p:nvGrpSpPr>
        <p:grpSpPr>
          <a:xfrm>
            <a:off x="2654455" y="5463196"/>
            <a:ext cx="2219923" cy="1269764"/>
            <a:chOff x="1089959" y="4186495"/>
            <a:chExt cx="2219923" cy="1269764"/>
          </a:xfrm>
        </p:grpSpPr>
        <p:sp>
          <p:nvSpPr>
            <p:cNvPr id="19" name="Rectangle 18"/>
            <p:cNvSpPr/>
            <p:nvPr/>
          </p:nvSpPr>
          <p:spPr>
            <a:xfrm>
              <a:off x="1089959" y="4186495"/>
              <a:ext cx="2219923" cy="1269764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474914" y="4403365"/>
              <a:ext cx="1450012" cy="836023"/>
            </a:xfrm>
            <a:custGeom>
              <a:avLst/>
              <a:gdLst>
                <a:gd name="connsiteX0" fmla="*/ 130628 w 1450012"/>
                <a:gd name="connsiteY0" fmla="*/ 91440 h 836023"/>
                <a:gd name="connsiteX1" fmla="*/ 130628 w 1450012"/>
                <a:gd name="connsiteY1" fmla="*/ 91440 h 836023"/>
                <a:gd name="connsiteX2" fmla="*/ 26126 w 1450012"/>
                <a:gd name="connsiteY2" fmla="*/ 209006 h 836023"/>
                <a:gd name="connsiteX3" fmla="*/ 0 w 1450012"/>
                <a:gd name="connsiteY3" fmla="*/ 352697 h 836023"/>
                <a:gd name="connsiteX4" fmla="*/ 39188 w 1450012"/>
                <a:gd name="connsiteY4" fmla="*/ 496389 h 836023"/>
                <a:gd name="connsiteX5" fmla="*/ 91440 w 1450012"/>
                <a:gd name="connsiteY5" fmla="*/ 574766 h 836023"/>
                <a:gd name="connsiteX6" fmla="*/ 261257 w 1450012"/>
                <a:gd name="connsiteY6" fmla="*/ 613954 h 836023"/>
                <a:gd name="connsiteX7" fmla="*/ 378823 w 1450012"/>
                <a:gd name="connsiteY7" fmla="*/ 509452 h 836023"/>
                <a:gd name="connsiteX8" fmla="*/ 378823 w 1450012"/>
                <a:gd name="connsiteY8" fmla="*/ 509452 h 836023"/>
                <a:gd name="connsiteX9" fmla="*/ 522514 w 1450012"/>
                <a:gd name="connsiteY9" fmla="*/ 483326 h 836023"/>
                <a:gd name="connsiteX10" fmla="*/ 600891 w 1450012"/>
                <a:gd name="connsiteY10" fmla="*/ 600892 h 836023"/>
                <a:gd name="connsiteX11" fmla="*/ 640080 w 1450012"/>
                <a:gd name="connsiteY11" fmla="*/ 705394 h 836023"/>
                <a:gd name="connsiteX12" fmla="*/ 653143 w 1450012"/>
                <a:gd name="connsiteY12" fmla="*/ 718457 h 836023"/>
                <a:gd name="connsiteX13" fmla="*/ 731520 w 1450012"/>
                <a:gd name="connsiteY13" fmla="*/ 809897 h 836023"/>
                <a:gd name="connsiteX14" fmla="*/ 757646 w 1450012"/>
                <a:gd name="connsiteY14" fmla="*/ 822960 h 836023"/>
                <a:gd name="connsiteX15" fmla="*/ 1188720 w 1450012"/>
                <a:gd name="connsiteY15" fmla="*/ 822960 h 836023"/>
                <a:gd name="connsiteX16" fmla="*/ 1306286 w 1450012"/>
                <a:gd name="connsiteY16" fmla="*/ 836023 h 836023"/>
                <a:gd name="connsiteX17" fmla="*/ 1423851 w 1450012"/>
                <a:gd name="connsiteY17" fmla="*/ 770709 h 836023"/>
                <a:gd name="connsiteX18" fmla="*/ 1436914 w 1450012"/>
                <a:gd name="connsiteY18" fmla="*/ 653143 h 836023"/>
                <a:gd name="connsiteX19" fmla="*/ 1449977 w 1450012"/>
                <a:gd name="connsiteY19" fmla="*/ 600892 h 836023"/>
                <a:gd name="connsiteX20" fmla="*/ 1449977 w 1450012"/>
                <a:gd name="connsiteY20" fmla="*/ 600892 h 836023"/>
                <a:gd name="connsiteX21" fmla="*/ 1384663 w 1450012"/>
                <a:gd name="connsiteY21" fmla="*/ 313509 h 836023"/>
                <a:gd name="connsiteX22" fmla="*/ 1332411 w 1450012"/>
                <a:gd name="connsiteY22" fmla="*/ 169817 h 836023"/>
                <a:gd name="connsiteX23" fmla="*/ 1306286 w 1450012"/>
                <a:gd name="connsiteY23" fmla="*/ 117566 h 836023"/>
                <a:gd name="connsiteX24" fmla="*/ 1110343 w 1450012"/>
                <a:gd name="connsiteY24" fmla="*/ 182880 h 836023"/>
                <a:gd name="connsiteX25" fmla="*/ 1005840 w 1450012"/>
                <a:gd name="connsiteY25" fmla="*/ 222069 h 836023"/>
                <a:gd name="connsiteX26" fmla="*/ 822960 w 1450012"/>
                <a:gd name="connsiteY26" fmla="*/ 156754 h 836023"/>
                <a:gd name="connsiteX27" fmla="*/ 744583 w 1450012"/>
                <a:gd name="connsiteY27" fmla="*/ 39189 h 836023"/>
                <a:gd name="connsiteX28" fmla="*/ 587828 w 1450012"/>
                <a:gd name="connsiteY28" fmla="*/ 26126 h 836023"/>
                <a:gd name="connsiteX29" fmla="*/ 457200 w 1450012"/>
                <a:gd name="connsiteY29" fmla="*/ 0 h 836023"/>
                <a:gd name="connsiteX30" fmla="*/ 300446 w 1450012"/>
                <a:gd name="connsiteY30" fmla="*/ 26126 h 836023"/>
                <a:gd name="connsiteX31" fmla="*/ 195943 w 1450012"/>
                <a:gd name="connsiteY31" fmla="*/ 78377 h 836023"/>
                <a:gd name="connsiteX32" fmla="*/ 104503 w 1450012"/>
                <a:gd name="connsiteY32" fmla="*/ 156754 h 836023"/>
                <a:gd name="connsiteX33" fmla="*/ 104503 w 1450012"/>
                <a:gd name="connsiteY33" fmla="*/ 156754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50012" h="836023">
                  <a:moveTo>
                    <a:pt x="130628" y="91440"/>
                  </a:moveTo>
                  <a:lnTo>
                    <a:pt x="130628" y="91440"/>
                  </a:lnTo>
                  <a:cubicBezTo>
                    <a:pt x="44236" y="192231"/>
                    <a:pt x="80637" y="154493"/>
                    <a:pt x="26126" y="209006"/>
                  </a:cubicBezTo>
                  <a:lnTo>
                    <a:pt x="0" y="352697"/>
                  </a:lnTo>
                  <a:cubicBezTo>
                    <a:pt x="28238" y="479768"/>
                    <a:pt x="8174" y="434356"/>
                    <a:pt x="39188" y="496389"/>
                  </a:cubicBezTo>
                  <a:lnTo>
                    <a:pt x="91440" y="574766"/>
                  </a:lnTo>
                  <a:lnTo>
                    <a:pt x="261257" y="613954"/>
                  </a:lnTo>
                  <a:cubicBezTo>
                    <a:pt x="362048" y="527562"/>
                    <a:pt x="324310" y="563963"/>
                    <a:pt x="378823" y="509452"/>
                  </a:cubicBezTo>
                  <a:lnTo>
                    <a:pt x="378823" y="509452"/>
                  </a:lnTo>
                  <a:lnTo>
                    <a:pt x="522514" y="483326"/>
                  </a:lnTo>
                  <a:lnTo>
                    <a:pt x="600891" y="600892"/>
                  </a:lnTo>
                  <a:lnTo>
                    <a:pt x="640080" y="705394"/>
                  </a:lnTo>
                  <a:lnTo>
                    <a:pt x="653143" y="718457"/>
                  </a:lnTo>
                  <a:lnTo>
                    <a:pt x="731520" y="809897"/>
                  </a:lnTo>
                  <a:lnTo>
                    <a:pt x="757646" y="822960"/>
                  </a:lnTo>
                  <a:lnTo>
                    <a:pt x="1188720" y="822960"/>
                  </a:lnTo>
                  <a:lnTo>
                    <a:pt x="1306286" y="836023"/>
                  </a:lnTo>
                  <a:lnTo>
                    <a:pt x="1423851" y="770709"/>
                  </a:lnTo>
                  <a:cubicBezTo>
                    <a:pt x="1428205" y="731520"/>
                    <a:pt x="1430432" y="692036"/>
                    <a:pt x="1436914" y="653143"/>
                  </a:cubicBezTo>
                  <a:cubicBezTo>
                    <a:pt x="1451354" y="566504"/>
                    <a:pt x="1449977" y="641421"/>
                    <a:pt x="1449977" y="600892"/>
                  </a:cubicBezTo>
                  <a:lnTo>
                    <a:pt x="1449977" y="600892"/>
                  </a:lnTo>
                  <a:lnTo>
                    <a:pt x="1384663" y="313509"/>
                  </a:lnTo>
                  <a:cubicBezTo>
                    <a:pt x="1342395" y="186706"/>
                    <a:pt x="1363948" y="232890"/>
                    <a:pt x="1332411" y="169817"/>
                  </a:cubicBezTo>
                  <a:lnTo>
                    <a:pt x="1306286" y="117566"/>
                  </a:lnTo>
                  <a:lnTo>
                    <a:pt x="1110343" y="182880"/>
                  </a:lnTo>
                  <a:lnTo>
                    <a:pt x="1005840" y="222069"/>
                  </a:lnTo>
                  <a:lnTo>
                    <a:pt x="822960" y="156754"/>
                  </a:lnTo>
                  <a:lnTo>
                    <a:pt x="744583" y="39189"/>
                  </a:lnTo>
                  <a:lnTo>
                    <a:pt x="587828" y="26126"/>
                  </a:lnTo>
                  <a:lnTo>
                    <a:pt x="457200" y="0"/>
                  </a:lnTo>
                  <a:lnTo>
                    <a:pt x="300446" y="26126"/>
                  </a:lnTo>
                  <a:lnTo>
                    <a:pt x="195943" y="78377"/>
                  </a:lnTo>
                  <a:lnTo>
                    <a:pt x="104503" y="156754"/>
                  </a:lnTo>
                  <a:lnTo>
                    <a:pt x="104503" y="156754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5031247" y="6098077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33352"/>
              </p:ext>
            </p:extLst>
          </p:nvPr>
        </p:nvGraphicFramePr>
        <p:xfrm>
          <a:off x="5823197" y="5895117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5846945" y="5400119"/>
            <a:ext cx="814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Area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6326203" y="5286042"/>
            <a:ext cx="109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Perimeter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950989" y="5868864"/>
            <a:ext cx="0" cy="613954"/>
          </a:xfrm>
          <a:prstGeom prst="line">
            <a:avLst/>
          </a:prstGeom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510421">
            <a:off x="6912241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max(Y-axis)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7458949" y="5203828"/>
            <a:ext cx="130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max(X-axis)</a:t>
            </a:r>
          </a:p>
        </p:txBody>
      </p:sp>
    </p:spTree>
    <p:extLst>
      <p:ext uri="{BB962C8B-B14F-4D97-AF65-F5344CB8AC3E}">
        <p14:creationId xmlns:p14="http://schemas.microsoft.com/office/powerpoint/2010/main" val="344043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b="0" dirty="0">
                <a:latin typeface="Poppins" pitchFamily="2" charset="77"/>
                <a:cs typeface="Poppins" pitchFamily="2" charset="77"/>
              </a:rPr>
              <a:t>WHY</a:t>
            </a:r>
            <a:r>
              <a:rPr lang="en-GB" dirty="0">
                <a:latin typeface="Calibri Light" panose="020F0302020204030204" pitchFamily="34" charset="0"/>
              </a:rPr>
              <a:t>?</a:t>
            </a:r>
          </a:p>
          <a:p>
            <a:r>
              <a:rPr lang="en-GB" sz="4400" dirty="0">
                <a:latin typeface="Calibri Light" panose="020F0302020204030204" pitchFamily="34" charset="0"/>
              </a:rPr>
              <a:t>Real Life Example</a:t>
            </a:r>
          </a:p>
        </p:txBody>
      </p:sp>
    </p:spTree>
    <p:extLst>
      <p:ext uri="{BB962C8B-B14F-4D97-AF65-F5344CB8AC3E}">
        <p14:creationId xmlns:p14="http://schemas.microsoft.com/office/powerpoint/2010/main" val="977783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Feature Analysis</a:t>
            </a:r>
            <a:endParaRPr lang="pt-PT" dirty="0">
              <a:latin typeface="Calibri Light" panose="020F030202020403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253561" y="292233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88077"/>
              </p:ext>
            </p:extLst>
          </p:nvPr>
        </p:nvGraphicFramePr>
        <p:xfrm>
          <a:off x="6929377" y="2251161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705252" y="1797547"/>
            <a:ext cx="4788670" cy="237626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391287" y="6059208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73434"/>
              </p:ext>
            </p:extLst>
          </p:nvPr>
        </p:nvGraphicFramePr>
        <p:xfrm>
          <a:off x="6183237" y="5856248"/>
          <a:ext cx="5256580" cy="405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6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5918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 rot="19510421">
            <a:off x="6098260" y="5014590"/>
            <a:ext cx="202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Number of employees</a:t>
            </a:r>
          </a:p>
        </p:txBody>
      </p:sp>
      <p:sp>
        <p:nvSpPr>
          <p:cNvPr id="18" name="TextBox 17"/>
          <p:cNvSpPr txBox="1"/>
          <p:nvPr/>
        </p:nvSpPr>
        <p:spPr>
          <a:xfrm rot="19510421">
            <a:off x="6715493" y="5145852"/>
            <a:ext cx="1568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Yearly Revenues</a:t>
            </a:r>
          </a:p>
        </p:txBody>
      </p:sp>
      <p:sp>
        <p:nvSpPr>
          <p:cNvPr id="26" name="TextBox 25"/>
          <p:cNvSpPr txBox="1"/>
          <p:nvPr/>
        </p:nvSpPr>
        <p:spPr>
          <a:xfrm rot="19510421">
            <a:off x="7220704" y="5149535"/>
            <a:ext cx="1555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Industry Sector</a:t>
            </a:r>
          </a:p>
        </p:txBody>
      </p:sp>
      <p:sp>
        <p:nvSpPr>
          <p:cNvPr id="27" name="TextBox 26"/>
          <p:cNvSpPr txBox="1"/>
          <p:nvPr/>
        </p:nvSpPr>
        <p:spPr>
          <a:xfrm rot="19510421">
            <a:off x="7775685" y="5026893"/>
            <a:ext cx="1791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Year of foundation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44" y="2406267"/>
            <a:ext cx="1178794" cy="117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03" y="4545756"/>
            <a:ext cx="2198845" cy="219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06199" y="189104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901633" y="1891041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47478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2112963" y="2484487"/>
            <a:ext cx="90010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4800" dirty="0">
                <a:latin typeface="Calibri Light" panose="020F0302020204030204" pitchFamily="34" charset="0"/>
              </a:rPr>
              <a:t>   Feature Selection…</a:t>
            </a:r>
          </a:p>
          <a:p>
            <a:pPr algn="r"/>
            <a:endParaRPr lang="en-GB" sz="4800" dirty="0">
              <a:latin typeface="Calibri Light" panose="020F0302020204030204" pitchFamily="34" charset="0"/>
            </a:endParaRPr>
          </a:p>
          <a:p>
            <a:pPr algn="r"/>
            <a:r>
              <a:rPr lang="en-GB" sz="2800" dirty="0">
                <a:latin typeface="Calibri Light" panose="020F0302020204030204" pitchFamily="34" charset="0"/>
              </a:rPr>
              <a:t>… more on this later on	  </a:t>
            </a:r>
          </a:p>
        </p:txBody>
      </p:sp>
    </p:spTree>
    <p:extLst>
      <p:ext uri="{BB962C8B-B14F-4D97-AF65-F5344CB8AC3E}">
        <p14:creationId xmlns:p14="http://schemas.microsoft.com/office/powerpoint/2010/main" val="97482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38685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sz="3200" dirty="0">
                <a:latin typeface="Calibri Light" panose="020F0302020204030204" pitchFamily="34" charset="0"/>
              </a:rPr>
              <a:t>TRAINING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84971" y="226846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KNN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84971" y="439003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M.L.P.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66982" y="3537039"/>
            <a:ext cx="62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Random Forest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1555" y="457816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Expectation-Maximization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68947" y="601982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S.V.M.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49467" y="282311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Decision Trees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21575" y="582992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3643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63" y="2916539"/>
            <a:ext cx="963610" cy="101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5079576" y="3425729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54789"/>
              </p:ext>
            </p:extLst>
          </p:nvPr>
        </p:nvGraphicFramePr>
        <p:xfrm>
          <a:off x="5755392" y="2754559"/>
          <a:ext cx="2082800" cy="1688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083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8095115" y="3428273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024" y="2916535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66" y="5515137"/>
            <a:ext cx="1009175" cy="7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107167" y="588805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0652"/>
              </p:ext>
            </p:extLst>
          </p:nvPr>
        </p:nvGraphicFramePr>
        <p:xfrm>
          <a:off x="5727648" y="5782723"/>
          <a:ext cx="2082800" cy="211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1083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rot="5400000" flipH="1" flipV="1">
            <a:off x="8052050" y="4216223"/>
            <a:ext cx="1715108" cy="1628977"/>
          </a:xfrm>
          <a:prstGeom prst="bentConnector3">
            <a:avLst>
              <a:gd name="adj1" fmla="val -77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815884" y="3165041"/>
            <a:ext cx="1093723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Box 20"/>
          <p:cNvSpPr txBox="1"/>
          <p:nvPr/>
        </p:nvSpPr>
        <p:spPr>
          <a:xfrm>
            <a:off x="8823992" y="239444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Python</a:t>
            </a:r>
            <a:r>
              <a:rPr lang="pt-PT" sz="1600" dirty="0"/>
              <a:t> Server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67427" y="233641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Data </a:t>
            </a:r>
            <a:r>
              <a:rPr lang="pt-PT" sz="1600" dirty="0" err="1"/>
              <a:t>Source</a:t>
            </a:r>
            <a:endParaRPr lang="pt-PT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762861" y="2336418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/>
              <a:t>Processed</a:t>
            </a:r>
            <a:r>
              <a:rPr lang="pt-PT" sz="16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96162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45015" y="1836415"/>
            <a:ext cx="1883777" cy="167915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593686" y="163244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88" y="4035273"/>
            <a:ext cx="3528392" cy="282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6793483" y="135319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27522AB-94D8-F442-BEEA-3875F0822B6E}"/>
              </a:ext>
            </a:extLst>
          </p:cNvPr>
          <p:cNvSpPr/>
          <p:nvPr/>
        </p:nvSpPr>
        <p:spPr>
          <a:xfrm>
            <a:off x="8255170" y="4740726"/>
            <a:ext cx="720080" cy="72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57BC3-117C-6A49-A4D4-5458320EBA9B}"/>
              </a:ext>
            </a:extLst>
          </p:cNvPr>
          <p:cNvSpPr/>
          <p:nvPr/>
        </p:nvSpPr>
        <p:spPr>
          <a:xfrm>
            <a:off x="8975250" y="5327447"/>
            <a:ext cx="720080" cy="720000"/>
          </a:xfrm>
          <a:prstGeom prst="ellipse">
            <a:avLst/>
          </a:prstGeom>
          <a:solidFill>
            <a:srgbClr val="181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2782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84971" y="2664508"/>
            <a:ext cx="2952328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21413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178186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00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979151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06800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438460" y="7281101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03722" y="7281101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2" y="192106"/>
            <a:ext cx="10621307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72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b="0" dirty="0">
                <a:latin typeface="Poppins" pitchFamily="2" charset="77"/>
                <a:cs typeface="Poppins" pitchFamily="2" charset="77"/>
              </a:rPr>
              <a:t>REAL life example – truck or no truck</a:t>
            </a:r>
            <a:endParaRPr lang="pt-PT" sz="4000" b="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76053" y="1998022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Data </a:t>
            </a: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894" y="1188344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789" y="3294166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7227192" y="1151501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20" y="5030268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37" y="1188347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30" y="4664984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77" y="2370244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981615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071625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8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TRAINING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194" y="2664508"/>
            <a:ext cx="2520280" cy="25202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/>
              <a:t>Known</a:t>
            </a:r>
            <a:r>
              <a:rPr lang="pt-PT" dirty="0"/>
              <a:t> </a:t>
            </a:r>
            <a:r>
              <a:rPr lang="pt-PT" sz="3600" dirty="0"/>
              <a:t>data</a:t>
            </a:r>
            <a:r>
              <a:rPr lang="pt-PT" dirty="0"/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85371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660706" y="1044331"/>
            <a:ext cx="1" cy="540060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148" idx="1"/>
            <a:endCxn id="6148" idx="3"/>
          </p:cNvCxnSpPr>
          <p:nvPr/>
        </p:nvCxnSpPr>
        <p:spPr>
          <a:xfrm>
            <a:off x="5929390" y="3609537"/>
            <a:ext cx="5462631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Image result for Cluster data poi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90" y="1425256"/>
            <a:ext cx="5462631" cy="43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699500" y="2628503"/>
            <a:ext cx="581819" cy="2556284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1" name="Rectangle 10"/>
          <p:cNvSpPr/>
          <p:nvPr/>
        </p:nvSpPr>
        <p:spPr>
          <a:xfrm>
            <a:off x="1963194" y="5289763"/>
            <a:ext cx="2520280" cy="5040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4912" y="5276783"/>
            <a:ext cx="566404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7891605" y="4452363"/>
            <a:ext cx="180020" cy="180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100" dirty="0"/>
              <a:t>?</a:t>
            </a:r>
            <a:endParaRPr lang="pt-PT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146" y="1094317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68242" y="3132560"/>
            <a:ext cx="861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Speed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981615" y="3609537"/>
            <a:ext cx="0" cy="842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071625" y="4542373"/>
            <a:ext cx="5890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20">
            <a:extLst>
              <a:ext uri="{FF2B5EF4-FFF2-40B4-BE49-F238E27FC236}">
                <a16:creationId xmlns:a16="http://schemas.microsoft.com/office/drawing/2014/main" id="{401A65B8-B8DE-C143-B4F2-A237BEB12779}"/>
              </a:ext>
            </a:extLst>
          </p:cNvPr>
          <p:cNvSpPr txBox="1">
            <a:spLocks/>
          </p:cNvSpPr>
          <p:nvPr/>
        </p:nvSpPr>
        <p:spPr>
          <a:xfrm rot="20493251">
            <a:off x="2510257" y="2028843"/>
            <a:ext cx="9064774" cy="2998754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 err="1">
                <a:solidFill>
                  <a:srgbClr val="FF0000"/>
                </a:solidFill>
                <a:latin typeface="Calibri Light" panose="020F0302020204030204" pitchFamily="34" charset="0"/>
              </a:rPr>
              <a:t>Dont</a:t>
            </a:r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 think just about KNN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73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377031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4935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38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07910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608" y="16324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5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707910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6138" y="355069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4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64847" y="531307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5707910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289008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452522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68816" y="632316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14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A1CD3-BCD8-0D43-BA09-9410871F2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87" y="1620395"/>
            <a:ext cx="5004990" cy="5192677"/>
          </a:xfrm>
          <a:prstGeom prst="rect">
            <a:avLst/>
          </a:prstGeom>
        </p:spPr>
      </p:pic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1374775" y="3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 Light" panose="020F0302020204030204" pitchFamily="34" charset="0"/>
              </a:rPr>
              <a:t>Model selection – we can only pick one</a:t>
            </a:r>
            <a:endParaRPr lang="en-GB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950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4935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38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07910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608" y="16324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5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707910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6138" y="355069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4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64847" y="531307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5707910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970249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046704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958738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035194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0970248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046703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289008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452522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68816" y="632316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095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4935" y="21964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138" y="208027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5707910" y="2647063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608" y="16324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5" y="3889759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707910" y="4159231"/>
            <a:ext cx="19834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96138" y="355069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744" y="565214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64847" y="5313077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7" name="Elbow Connector 6"/>
          <p:cNvCxnSpPr/>
          <p:nvPr/>
        </p:nvCxnSpPr>
        <p:spPr>
          <a:xfrm>
            <a:off x="5707910" y="4525218"/>
            <a:ext cx="1983497" cy="16937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970249" y="1952244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046704" y="2757496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958738" y="371996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035194" y="452521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0970248" y="543621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046703" y="6241468"/>
            <a:ext cx="149149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2890080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13197" y="4525222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568816" y="632316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20"/>
          <p:cNvSpPr txBox="1">
            <a:spLocks/>
          </p:cNvSpPr>
          <p:nvPr/>
        </p:nvSpPr>
        <p:spPr>
          <a:xfrm rot="20493251">
            <a:off x="3691442" y="3665235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73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8878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85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50789" y="154118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82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15985" y="347868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1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084694" y="524106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31755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432056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320244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331753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432056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432056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250594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10250594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10250594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948914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8914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948917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48914" y="4591283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31751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20241" y="4198762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1751" y="58823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32411" y="24310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32413" y="4215259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832411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285655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449169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75573" y="62896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66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8878" y="2124447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85" y="200827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50789" y="1541188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82" y="381775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15985" y="347868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91" y="5580138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084694" y="524106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31755" y="1880236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432056" y="268548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320244" y="364795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331753" y="536420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432056" y="4380338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432056" y="615246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250594" y="1880236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29" name="Rectangle 28"/>
          <p:cNvSpPr/>
          <p:nvPr/>
        </p:nvSpPr>
        <p:spPr>
          <a:xfrm>
            <a:off x="10250594" y="364795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30" name="Rectangle 29"/>
          <p:cNvSpPr/>
          <p:nvPr/>
        </p:nvSpPr>
        <p:spPr>
          <a:xfrm>
            <a:off x="10250594" y="5364208"/>
            <a:ext cx="581819" cy="14401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948914" y="257505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8914" y="41592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948917" y="6051606"/>
            <a:ext cx="9576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48914" y="4591283"/>
            <a:ext cx="0" cy="149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31751" y="240577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20241" y="4198762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331751" y="588233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832411" y="2431040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32413" y="4215259"/>
            <a:ext cx="96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832411" y="5836178"/>
            <a:ext cx="89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50%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2856555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19954" y="449169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75573" y="6289643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itle 20"/>
          <p:cNvSpPr txBox="1">
            <a:spLocks/>
          </p:cNvSpPr>
          <p:nvPr/>
        </p:nvSpPr>
        <p:spPr>
          <a:xfrm rot="20493251">
            <a:off x="3691442" y="3665235"/>
            <a:ext cx="5583780" cy="29987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217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3008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198031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821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362338" y="2313865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62641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8059746" y="261987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11238591" y="2300815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944157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18107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34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30" name="Picture 6" descr="Image result for picture of cars traffic camera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25" y="882720"/>
            <a:ext cx="1655829" cy="124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cture of cars traffic camera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20" y="2988543"/>
            <a:ext cx="4086120" cy="151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7153523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mage result for picture of truck traffic camera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51" y="4724644"/>
            <a:ext cx="287908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icture of truck traffic camer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268" y="882724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icture of truck traffic came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61" y="4359361"/>
            <a:ext cx="2371725" cy="193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picture of truck traffic camer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08" y="2064621"/>
            <a:ext cx="2466975" cy="184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563070" y="2340471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33060" y="2340471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</p:spTree>
    <p:extLst>
      <p:ext uri="{BB962C8B-B14F-4D97-AF65-F5344CB8AC3E}">
        <p14:creationId xmlns:p14="http://schemas.microsoft.com/office/powerpoint/2010/main" val="960193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3008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198031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821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362338" y="2313865"/>
            <a:ext cx="58181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62641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8059746" y="261987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11238591" y="2300815"/>
            <a:ext cx="58945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944157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18107" y="2373217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&quot;No&quot; Symbol 13"/>
          <p:cNvSpPr/>
          <p:nvPr/>
        </p:nvSpPr>
        <p:spPr>
          <a:xfrm>
            <a:off x="7074279" y="2005641"/>
            <a:ext cx="792088" cy="792000"/>
          </a:xfrm>
          <a:prstGeom prst="noSmoking">
            <a:avLst>
              <a:gd name="adj" fmla="val 1061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18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11074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126097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1811074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26097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88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290406" y="2313865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90708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7987813" y="2619878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6715557" y="3367147"/>
            <a:ext cx="2078119" cy="902199"/>
          </a:xfrm>
          <a:prstGeom prst="bentConnector3">
            <a:avLst>
              <a:gd name="adj1" fmla="val 999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878626" y="2300815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590594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245359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2800765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6783" y="1908423"/>
            <a:ext cx="409899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  <a:p>
            <a:pPr algn="ctr"/>
            <a:endParaRPr lang="pt-PT" sz="4400" b="1" dirty="0"/>
          </a:p>
        </p:txBody>
      </p:sp>
      <p:sp>
        <p:nvSpPr>
          <p:cNvPr id="33" name="Rectangle 32"/>
          <p:cNvSpPr/>
          <p:nvPr/>
        </p:nvSpPr>
        <p:spPr>
          <a:xfrm>
            <a:off x="6801806" y="1908423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4" name="Rectangle 3"/>
          <p:cNvSpPr/>
          <p:nvPr/>
        </p:nvSpPr>
        <p:spPr>
          <a:xfrm>
            <a:off x="2486783" y="4015215"/>
            <a:ext cx="409899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01807" y="4026594"/>
            <a:ext cx="589459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920" y="1932806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331438" y="2313865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31740" y="254356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34" idx="3"/>
          </p:cNvCxnSpPr>
          <p:nvPr/>
        </p:nvCxnSpPr>
        <p:spPr>
          <a:xfrm flipV="1">
            <a:off x="7391262" y="3367147"/>
            <a:ext cx="1296144" cy="902199"/>
          </a:xfrm>
          <a:prstGeom prst="bentConnector3">
            <a:avLst>
              <a:gd name="adj1" fmla="val 999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919658" y="2300815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631626" y="2359032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286390" y="2359031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2206686" y="1932809"/>
            <a:ext cx="280094" cy="1257643"/>
          </a:xfrm>
          <a:prstGeom prst="leftBrace">
            <a:avLst/>
          </a:prstGeom>
          <a:ln>
            <a:solidFill>
              <a:srgbClr val="F08B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Left Brace 21"/>
          <p:cNvSpPr/>
          <p:nvPr/>
        </p:nvSpPr>
        <p:spPr>
          <a:xfrm>
            <a:off x="2206686" y="3225070"/>
            <a:ext cx="280094" cy="1257643"/>
          </a:xfrm>
          <a:prstGeom prst="leftBrace">
            <a:avLst/>
          </a:prstGeom>
          <a:ln>
            <a:solidFill>
              <a:srgbClr val="7FBD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/>
          <p:cNvSpPr txBox="1"/>
          <p:nvPr/>
        </p:nvSpPr>
        <p:spPr>
          <a:xfrm>
            <a:off x="1486607" y="2392350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Cars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86607" y="3648965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Trucks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310" y="2693685"/>
            <a:ext cx="957532" cy="61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963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428" y="1980434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706" y="19804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203851" y="2305698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04153" y="25353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792071" y="2292648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504039" y="2350865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158803" y="23508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50" y="2761589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6324788" y="235086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40" y="1599208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18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130763" y="1924470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231065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718983" y="191142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430951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85715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42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142648" y="3204570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91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42" y="5076778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2" y="2380363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41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0291686" y="3804198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391988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879906" y="3791148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10591874" y="3849365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46639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2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59" y="4187921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6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6251701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456720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39732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0126230" y="5953839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26532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714450" y="5940790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10426418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81183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893202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40" y="1599208"/>
            <a:ext cx="37719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618" y="1599204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10130763" y="1924470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231065" y="2154166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718983" y="1911421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TextBox 55"/>
          <p:cNvSpPr txBox="1"/>
          <p:nvPr/>
        </p:nvSpPr>
        <p:spPr>
          <a:xfrm>
            <a:off x="10430951" y="1969637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085715" y="1969637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042" y="2196455"/>
            <a:ext cx="373380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"/>
          <a:stretch/>
        </p:blipFill>
        <p:spPr bwMode="auto">
          <a:xfrm>
            <a:off x="2142648" y="3204570"/>
            <a:ext cx="376294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91" y="4223742"/>
            <a:ext cx="3752850" cy="201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042" y="5076778"/>
            <a:ext cx="3733800" cy="199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62" y="2380363"/>
            <a:ext cx="750883" cy="403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41" y="3478931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0291686" y="3804198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391988" y="4033893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879906" y="3791148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7" name="TextBox 26"/>
          <p:cNvSpPr txBox="1"/>
          <p:nvPr/>
        </p:nvSpPr>
        <p:spPr>
          <a:xfrm>
            <a:off x="10591874" y="3849365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46639" y="3849364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89%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442" y="55088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59" y="4187921"/>
            <a:ext cx="855712" cy="45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6" y="6413233"/>
            <a:ext cx="782581" cy="417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6251701" y="1969637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456720" y="4003440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539732" y="5916594"/>
            <a:ext cx="1198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0126230" y="5953839"/>
            <a:ext cx="290909" cy="45939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3200" dirty="0"/>
              <a:t>?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226532" y="6183535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714450" y="5940790"/>
            <a:ext cx="294729" cy="472447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TextBox 49"/>
          <p:cNvSpPr txBox="1"/>
          <p:nvPr/>
        </p:nvSpPr>
        <p:spPr>
          <a:xfrm>
            <a:off x="10426418" y="5999006"/>
            <a:ext cx="294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81183" y="5999006"/>
            <a:ext cx="56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sp>
        <p:nvSpPr>
          <p:cNvPr id="34" name="Title 20"/>
          <p:cNvSpPr txBox="1">
            <a:spLocks/>
          </p:cNvSpPr>
          <p:nvPr/>
        </p:nvSpPr>
        <p:spPr>
          <a:xfrm rot="20493251">
            <a:off x="2832123" y="2564984"/>
            <a:ext cx="7428592" cy="32264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CROSS-VALIDATION</a:t>
            </a:r>
            <a:endParaRPr lang="pt-PT" sz="96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016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504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0215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1792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1822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508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792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1858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2311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2912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2912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2912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2912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094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504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0215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1792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1822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508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792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1858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2311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2912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2912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2912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2912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0215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1792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1822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3508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1792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1858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2912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2912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2912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2912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9563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504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0215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1792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1822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508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1792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1858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2311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2912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2912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2912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2912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5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0215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1792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1822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3508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1792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1858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0612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2912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2912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2912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2912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90" y="5458120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53890" y="5160809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69659" y="5330085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569961" y="613533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5517983" y="6591688"/>
            <a:ext cx="12513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69656" y="5855628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70316" y="5880888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859" y="6306404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380858" y="533008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380857" y="57050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380858" y="606852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380858" y="644643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5517980" y="4489907"/>
            <a:ext cx="0" cy="2101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08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7" name="Title 20">
            <a:extLst>
              <a:ext uri="{FF2B5EF4-FFF2-40B4-BE49-F238E27FC236}">
                <a16:creationId xmlns:a16="http://schemas.microsoft.com/office/drawing/2014/main" id="{BAA30D9C-D060-994D-98BF-C03081337300}"/>
              </a:ext>
            </a:extLst>
          </p:cNvPr>
          <p:cNvSpPr txBox="1">
            <a:spLocks/>
          </p:cNvSpPr>
          <p:nvPr/>
        </p:nvSpPr>
        <p:spPr>
          <a:xfrm>
            <a:off x="1373392" y="540274"/>
            <a:ext cx="10693400" cy="162039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 Light" panose="020F0302020204030204" pitchFamily="34" charset="0"/>
            </a:endParaRPr>
          </a:p>
          <a:p>
            <a:pPr algn="ctr"/>
            <a:r>
              <a:rPr lang="en-GB" sz="2800" dirty="0">
                <a:latin typeface="Calibri Light" panose="020F0302020204030204" pitchFamily="34" charset="0"/>
              </a:rPr>
              <a:t>Model selection – </a:t>
            </a:r>
            <a:r>
              <a:rPr lang="en-GB" sz="2800" strike="sngStrike" dirty="0">
                <a:latin typeface="Calibri Light" panose="020F0302020204030204" pitchFamily="34" charset="0"/>
              </a:rPr>
              <a:t>we can only pick one</a:t>
            </a:r>
          </a:p>
          <a:p>
            <a:pPr algn="ctr"/>
            <a:endParaRPr lang="en-GB" sz="2800" strike="sngStrike" dirty="0">
              <a:latin typeface="Calibri Light" panose="020F0302020204030204" pitchFamily="34" charset="0"/>
            </a:endParaRPr>
          </a:p>
          <a:p>
            <a:pPr algn="ctr"/>
            <a:r>
              <a:rPr lang="en-GB" dirty="0">
                <a:latin typeface="Calibri Light" panose="020F0302020204030204" pitchFamily="34" charset="0"/>
              </a:rPr>
              <a:t>Actually no… but that is a fairly advanced topic we will leave for later</a:t>
            </a:r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8117F05-CC68-8841-877E-790A1E6C4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42" y="2844527"/>
            <a:ext cx="9055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7153523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3070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33060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13" y="1188347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563071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50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589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4716739"/>
            <a:ext cx="10693400" cy="7200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endParaRPr lang="en-GB" dirty="0">
              <a:latin typeface="Calibri Light" panose="020F0302020204030204" pitchFamily="34" charset="0"/>
            </a:endParaRPr>
          </a:p>
          <a:p>
            <a:r>
              <a:rPr lang="en-GB" dirty="0">
                <a:latin typeface="Calibri Light" panose="020F0302020204030204" pitchFamily="34" charset="0"/>
              </a:rPr>
              <a:t>But can we say how good it is?</a:t>
            </a:r>
          </a:p>
          <a:p>
            <a:endParaRPr lang="en-GB" dirty="0">
              <a:latin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6" name="Title 20">
            <a:extLst>
              <a:ext uri="{FF2B5EF4-FFF2-40B4-BE49-F238E27FC236}">
                <a16:creationId xmlns:a16="http://schemas.microsoft.com/office/drawing/2014/main" id="{F7812629-63E2-884C-9194-9A3824B8ECB6}"/>
              </a:ext>
            </a:extLst>
          </p:cNvPr>
          <p:cNvSpPr txBox="1">
            <a:spLocks/>
          </p:cNvSpPr>
          <p:nvPr/>
        </p:nvSpPr>
        <p:spPr>
          <a:xfrm>
            <a:off x="1374775" y="1908423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Now, our model is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trained and picked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 and 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ready to classify new data. True</a:t>
            </a: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  <a:p>
            <a:pPr algn="ctr"/>
            <a:endParaRPr lang="en-GB" sz="4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95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300620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361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9072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649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0679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2365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0649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0715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1168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1769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1769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1769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1769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9072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0649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0679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2365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0649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0715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1769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1769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1769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1769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60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42460" y="531806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58230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558531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06553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58226" y="601288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58886" y="603814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46429" y="646365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369429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369427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369429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369429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06550" y="448990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81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defTabSz="995690">
              <a:spcBef>
                <a:spcPct val="0"/>
              </a:spcBef>
              <a:buNone/>
              <a:defRPr sz="48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GB" sz="4000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sz="4000" dirty="0">
                <a:latin typeface="Calibri Light" panose="020F0302020204030204" pitchFamily="34" charset="0"/>
              </a:rPr>
              <a:t>odel Selection</a:t>
            </a:r>
            <a:endParaRPr lang="en-GB" sz="4000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361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9072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06495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0679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2365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0649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0715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11680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17694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17693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17694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17694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9072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06495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0679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2365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0649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0715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9469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17694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17693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17694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17694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60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42460" y="531806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58230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558531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06553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58226" y="601288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58886" y="603814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46429" y="646365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369429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369427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369429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369429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06550" y="448990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20"/>
          <p:cNvSpPr txBox="1">
            <a:spLocks/>
          </p:cNvSpPr>
          <p:nvPr/>
        </p:nvSpPr>
        <p:spPr>
          <a:xfrm rot="20493251">
            <a:off x="3302068" y="4023449"/>
            <a:ext cx="7428592" cy="1771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u="sng" dirty="0">
                <a:solidFill>
                  <a:schemeClr val="bg2"/>
                </a:solidFill>
                <a:latin typeface="Calibri Light" panose="020F0302020204030204" pitchFamily="34" charset="0"/>
              </a:rPr>
              <a:t>Can we say how good it is?</a:t>
            </a:r>
            <a:endParaRPr lang="pt-PT" sz="5400" u="sng" dirty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28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0959" y="183641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66" y="179224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48066" y="149493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63836" y="166421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64137" y="246946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0995" y="235903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63832" y="218975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964491" y="2215015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86%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2035" y="264053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69021" y="375123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75035" y="1664212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75034" y="20391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75035" y="240265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75035" y="278056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66" y="364162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48066" y="3344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3836" y="351358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64137" y="431884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80995" y="420840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63832" y="4039131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64491" y="4064392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80%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2035" y="448990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75035" y="351358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75034" y="388855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75035" y="425203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75035" y="462994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00" y="561537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199800" y="531806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515569" y="548733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615871" y="629258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63894" y="618215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515566" y="601288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016225" y="6038141"/>
            <a:ext cx="882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62%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3769" y="646365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426768" y="548733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426768" y="58623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426768" y="622577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426768" y="660368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63890" y="448990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20"/>
          <p:cNvSpPr txBox="1">
            <a:spLocks/>
          </p:cNvSpPr>
          <p:nvPr/>
        </p:nvSpPr>
        <p:spPr>
          <a:xfrm rot="20493251">
            <a:off x="4420100" y="3391479"/>
            <a:ext cx="5583780" cy="31245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9600" u="sng" dirty="0">
                <a:solidFill>
                  <a:srgbClr val="FF0000"/>
                </a:solidFill>
                <a:latin typeface="Calibri Light" panose="020F0302020204030204" pitchFamily="34" charset="0"/>
              </a:rPr>
              <a:t>Not enough</a:t>
            </a:r>
            <a:endParaRPr lang="pt-PT" sz="9600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43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Test Set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6943" y="2433396"/>
            <a:ext cx="3771623" cy="196277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050" y="238922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4050" y="2091915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291438" y="2801480"/>
            <a:ext cx="581819" cy="57606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420121" y="306644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802361" y="2929402"/>
            <a:ext cx="59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79%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708019" y="323751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896943" y="5044243"/>
            <a:ext cx="3771623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Test Set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7677731" y="3808083"/>
            <a:ext cx="0" cy="159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6" idx="3"/>
          </p:cNvCxnSpPr>
          <p:nvPr/>
        </p:nvCxnSpPr>
        <p:spPr>
          <a:xfrm>
            <a:off x="5668565" y="5404283"/>
            <a:ext cx="2009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225207" y="2802719"/>
            <a:ext cx="451252" cy="5748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4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9452322" y="290549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6751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1563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93854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033777" y="164526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366063" y="164526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10033777" y="222132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366063" y="222132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10033777" y="277882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366063" y="277882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039189" y="337345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371475" y="337345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044601" y="39432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383447" y="39432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8AB8FB-4549-637D-A82A-2BC71A47098F}"/>
                  </a:ext>
                </a:extLst>
              </p14:cNvPr>
              <p14:cNvContentPartPr/>
              <p14:nvPr/>
            </p14:nvContentPartPr>
            <p14:xfrm>
              <a:off x="6134335" y="5629680"/>
              <a:ext cx="360" cy="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8AB8FB-4549-637D-A82A-2BC71A4709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4975" y="5620320"/>
                <a:ext cx="1908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94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374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0" name="AutoShape 4" descr="Image result for picture of cars traffic cameras"/>
          <p:cNvSpPr>
            <a:spLocks noChangeAspect="1" noChangeArrowheads="1"/>
          </p:cNvSpPr>
          <p:nvPr/>
        </p:nvSpPr>
        <p:spPr bwMode="auto">
          <a:xfrm>
            <a:off x="15271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7153523" y="845878"/>
            <a:ext cx="0" cy="5743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63070" y="1332359"/>
            <a:ext cx="3253964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33060" y="133235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13" y="1188347"/>
            <a:ext cx="2591818" cy="27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563071" y="5089755"/>
            <a:ext cx="3253964" cy="1008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</a:t>
            </a:r>
          </a:p>
        </p:txBody>
      </p:sp>
      <p:pic>
        <p:nvPicPr>
          <p:cNvPr id="2052" name="Picture 4" descr="Image result for picture of truckstraffic came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50" y="4323370"/>
            <a:ext cx="3096344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1033059" y="5076775"/>
            <a:ext cx="581819" cy="100811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sp>
        <p:nvSpPr>
          <p:cNvPr id="6" name="Oval 5"/>
          <p:cNvSpPr/>
          <p:nvPr/>
        </p:nvSpPr>
        <p:spPr>
          <a:xfrm>
            <a:off x="10698398" y="4700686"/>
            <a:ext cx="1251141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6653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1A6B0B5-F1B5-8C43-A6F2-7353CC58F036}"/>
              </a:ext>
            </a:extLst>
          </p:cNvPr>
          <p:cNvSpPr/>
          <p:nvPr/>
        </p:nvSpPr>
        <p:spPr>
          <a:xfrm>
            <a:off x="3360709" y="4063528"/>
            <a:ext cx="7002445" cy="127009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4601ECC-D4D8-9245-910A-09DB25D8E0FE}"/>
              </a:ext>
            </a:extLst>
          </p:cNvPr>
          <p:cNvSpPr/>
          <p:nvPr/>
        </p:nvSpPr>
        <p:spPr>
          <a:xfrm>
            <a:off x="3385951" y="2184573"/>
            <a:ext cx="7002445" cy="1761691"/>
          </a:xfrm>
          <a:prstGeom prst="rect">
            <a:avLst/>
          </a:prstGeom>
          <a:solidFill>
            <a:schemeClr val="bg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60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5144-CAF1-8B4E-BF01-5B29AB2D52E9}"/>
              </a:ext>
            </a:extLst>
          </p:cNvPr>
          <p:cNvGraphicFramePr>
            <a:graphicFrameLocks noGrp="1"/>
          </p:cNvGraphicFramePr>
          <p:nvPr/>
        </p:nvGraphicFramePr>
        <p:xfrm>
          <a:off x="2208575" y="456377"/>
          <a:ext cx="624840" cy="14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600"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600"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PT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1C617FF-8A9C-D040-B1C3-3A1EEE5C4D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6160" y="2065389"/>
            <a:ext cx="1270090" cy="818999"/>
          </a:xfrm>
          <a:prstGeom prst="bentConnector3">
            <a:avLst>
              <a:gd name="adj1" fmla="val 10004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F65495-FCC1-A345-8597-8AFB3AC439B2}"/>
              </a:ext>
            </a:extLst>
          </p:cNvPr>
          <p:cNvCxnSpPr>
            <a:cxnSpLocks/>
          </p:cNvCxnSpPr>
          <p:nvPr/>
        </p:nvCxnSpPr>
        <p:spPr>
          <a:xfrm flipV="1">
            <a:off x="7990346" y="4698574"/>
            <a:ext cx="2398046" cy="2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A7325-6B54-AB49-9B3E-A28104C86FEF}"/>
              </a:ext>
            </a:extLst>
          </p:cNvPr>
          <p:cNvSpPr txBox="1"/>
          <p:nvPr/>
        </p:nvSpPr>
        <p:spPr>
          <a:xfrm>
            <a:off x="5342291" y="2898213"/>
            <a:ext cx="104274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B85-1A9F-1448-B9B6-6B43FDB3545A}"/>
              </a:ext>
            </a:extLst>
          </p:cNvPr>
          <p:cNvSpPr/>
          <p:nvPr/>
        </p:nvSpPr>
        <p:spPr>
          <a:xfrm>
            <a:off x="1896939" y="2064329"/>
            <a:ext cx="8568952" cy="3432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7BC7A8-C0DA-F94C-9292-1827BB540701}"/>
              </a:ext>
            </a:extLst>
          </p:cNvPr>
          <p:cNvSpPr txBox="1"/>
          <p:nvPr/>
        </p:nvSpPr>
        <p:spPr>
          <a:xfrm>
            <a:off x="7481904" y="1699821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Machine Learning Workflow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DBC25C-BD06-C244-B829-62C13B889903}"/>
              </a:ext>
            </a:extLst>
          </p:cNvPr>
          <p:cNvSpPr txBox="1"/>
          <p:nvPr/>
        </p:nvSpPr>
        <p:spPr>
          <a:xfrm>
            <a:off x="3601533" y="2405775"/>
            <a:ext cx="1343570" cy="132343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Data Processing </a:t>
            </a:r>
          </a:p>
          <a:p>
            <a:pPr algn="ctr"/>
            <a:r>
              <a:rPr lang="en-GB" sz="1600"/>
              <a:t>&amp;</a:t>
            </a:r>
          </a:p>
          <a:p>
            <a:pPr algn="ctr"/>
            <a:r>
              <a:rPr lang="en-GB" sz="1600"/>
              <a:t>Feature Selection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134F01B-3247-5747-8D6F-265B7C7DF944}"/>
              </a:ext>
            </a:extLst>
          </p:cNvPr>
          <p:cNvCxnSpPr>
            <a:cxnSpLocks/>
            <a:stCxn id="20" idx="3"/>
            <a:endCxn id="13" idx="1"/>
          </p:cNvCxnSpPr>
          <p:nvPr/>
        </p:nvCxnSpPr>
        <p:spPr>
          <a:xfrm flipV="1">
            <a:off x="4945103" y="3067490"/>
            <a:ext cx="397188" cy="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BDA596-84EC-F348-A715-0C99F28B54D9}"/>
              </a:ext>
            </a:extLst>
          </p:cNvPr>
          <p:cNvSpPr txBox="1"/>
          <p:nvPr/>
        </p:nvSpPr>
        <p:spPr>
          <a:xfrm>
            <a:off x="6745079" y="2775106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Model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ADD77-B5FE-264B-86FB-58446EF278C3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6385039" y="3067491"/>
            <a:ext cx="360040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6DBAD97-74ED-684B-BFC8-B749A53CF6BB}"/>
              </a:ext>
            </a:extLst>
          </p:cNvPr>
          <p:cNvSpPr txBox="1"/>
          <p:nvPr/>
        </p:nvSpPr>
        <p:spPr>
          <a:xfrm>
            <a:off x="8323432" y="2904649"/>
            <a:ext cx="1303868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Testing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F0757-3DB8-2C41-9185-CF559FCB090E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787828" y="3067494"/>
            <a:ext cx="535605" cy="6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3BB1E19-BB77-7D40-82C8-8ED7E77E1F60}"/>
              </a:ext>
            </a:extLst>
          </p:cNvPr>
          <p:cNvSpPr txBox="1"/>
          <p:nvPr/>
        </p:nvSpPr>
        <p:spPr>
          <a:xfrm>
            <a:off x="6740326" y="4408784"/>
            <a:ext cx="1042748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Trained </a:t>
            </a:r>
          </a:p>
          <a:p>
            <a:pPr algn="ctr"/>
            <a:r>
              <a:rPr lang="en-GB" sz="160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AACF-817A-6A4A-B4E6-E5E6D8296DEF}"/>
              </a:ext>
            </a:extLst>
          </p:cNvPr>
          <p:cNvCxnSpPr>
            <a:cxnSpLocks/>
          </p:cNvCxnSpPr>
          <p:nvPr/>
        </p:nvCxnSpPr>
        <p:spPr>
          <a:xfrm>
            <a:off x="5813466" y="4701171"/>
            <a:ext cx="62366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4C73CC-9D47-A94A-8077-4F87718A54C3}"/>
              </a:ext>
            </a:extLst>
          </p:cNvPr>
          <p:cNvCxnSpPr>
            <a:cxnSpLocks/>
            <a:stCxn id="24" idx="2"/>
            <a:endCxn id="35" idx="0"/>
          </p:cNvCxnSpPr>
          <p:nvPr/>
        </p:nvCxnSpPr>
        <p:spPr>
          <a:xfrm flipH="1">
            <a:off x="7261701" y="3359881"/>
            <a:ext cx="4753" cy="1048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30B5B3-753E-8C45-927E-AE6BB9B4DD5C}"/>
              </a:ext>
            </a:extLst>
          </p:cNvPr>
          <p:cNvSpPr txBox="1"/>
          <p:nvPr/>
        </p:nvSpPr>
        <p:spPr>
          <a:xfrm>
            <a:off x="4239367" y="4449667"/>
            <a:ext cx="1270900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”Real Life”</a:t>
            </a:r>
          </a:p>
          <a:p>
            <a:pPr algn="ctr"/>
            <a:r>
              <a:rPr lang="en-GB" sz="1600"/>
              <a:t>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7E55AD-C328-3447-9EA3-9511A2892108}"/>
              </a:ext>
            </a:extLst>
          </p:cNvPr>
          <p:cNvSpPr txBox="1"/>
          <p:nvPr/>
        </p:nvSpPr>
        <p:spPr>
          <a:xfrm>
            <a:off x="10606342" y="4529297"/>
            <a:ext cx="864096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Label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84ED63-7C34-7A4F-B8A6-322AB7A5A5A0}"/>
              </a:ext>
            </a:extLst>
          </p:cNvPr>
          <p:cNvCxnSpPr>
            <a:cxnSpLocks/>
            <a:endCxn id="56" idx="3"/>
          </p:cNvCxnSpPr>
          <p:nvPr/>
        </p:nvCxnSpPr>
        <p:spPr>
          <a:xfrm flipV="1">
            <a:off x="9627300" y="3065415"/>
            <a:ext cx="7610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A8E0593-964D-F64E-8D56-4D679F051638}"/>
              </a:ext>
            </a:extLst>
          </p:cNvPr>
          <p:cNvSpPr txBox="1"/>
          <p:nvPr/>
        </p:nvSpPr>
        <p:spPr>
          <a:xfrm>
            <a:off x="10565507" y="2781542"/>
            <a:ext cx="989242" cy="58477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Quality of Model</a:t>
            </a:r>
          </a:p>
        </p:txBody>
      </p:sp>
    </p:spTree>
    <p:extLst>
      <p:ext uri="{BB962C8B-B14F-4D97-AF65-F5344CB8AC3E}">
        <p14:creationId xmlns:p14="http://schemas.microsoft.com/office/powerpoint/2010/main" val="1636904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7200" u="sng" dirty="0">
                <a:solidFill>
                  <a:schemeClr val="tx1"/>
                </a:solidFill>
                <a:latin typeface="Calibri Light" panose="020F0302020204030204" pitchFamily="34" charset="0"/>
              </a:rPr>
              <a:t>Performance Metrics</a:t>
            </a:r>
          </a:p>
          <a:p>
            <a:pPr algn="ctr"/>
            <a:r>
              <a:rPr lang="en-GB" sz="4800" dirty="0">
                <a:solidFill>
                  <a:schemeClr val="tx1"/>
                </a:solidFill>
                <a:latin typeface="Calibri Light" panose="020F0302020204030204" pitchFamily="34" charset="0"/>
              </a:rPr>
              <a:t>Lets evaluate our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14120B-988F-DD9E-107C-D204171D2B55}"/>
                  </a:ext>
                </a:extLst>
              </p14:cNvPr>
              <p14:cNvContentPartPr/>
              <p14:nvPr/>
            </p14:nvContentPartPr>
            <p14:xfrm>
              <a:off x="8067536" y="26413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14120B-988F-DD9E-107C-D204171D2B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8176" y="2631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884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40955" y="1620391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True Positive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0955" y="374195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False Positive Rate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22965" y="2888967"/>
            <a:ext cx="62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Confusion Matrix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97539" y="393009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Specificity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24932" y="537175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Precision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05452" y="217504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Classes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77560" y="518185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160666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276488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689027" y="16955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7463" y="1911530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>
            <a:off x="7629382" y="1911530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2649642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328987" y="1927606"/>
            <a:ext cx="388843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6707378" y="1221627"/>
            <a:ext cx="604265" cy="504056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6707378" y="2417561"/>
            <a:ext cx="604265" cy="50405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/>
              <a:t>Predict answers</a:t>
            </a:r>
          </a:p>
        </p:txBody>
      </p:sp>
    </p:spTree>
    <p:extLst>
      <p:ext uri="{BB962C8B-B14F-4D97-AF65-F5344CB8AC3E}">
        <p14:creationId xmlns:p14="http://schemas.microsoft.com/office/powerpoint/2010/main" val="1894982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833043" y="36979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95630" y="4584916"/>
            <a:ext cx="17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473006" y="1836416"/>
            <a:ext cx="2365685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0385"/>
              </p:ext>
            </p:extLst>
          </p:nvPr>
        </p:nvGraphicFramePr>
        <p:xfrm>
          <a:off x="4849267" y="363661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86650"/>
              </p:ext>
            </p:extLst>
          </p:nvPr>
        </p:nvGraphicFramePr>
        <p:xfrm>
          <a:off x="4838688" y="4686828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921275" y="5724847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90% </a:t>
            </a:r>
          </a:p>
        </p:txBody>
      </p:sp>
    </p:spTree>
    <p:extLst>
      <p:ext uri="{BB962C8B-B14F-4D97-AF65-F5344CB8AC3E}">
        <p14:creationId xmlns:p14="http://schemas.microsoft.com/office/powerpoint/2010/main" val="346059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400996" y="2052439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35841"/>
              </p:ext>
            </p:extLst>
          </p:nvPr>
        </p:nvGraphicFramePr>
        <p:xfrm>
          <a:off x="5137299" y="423706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44949"/>
              </p:ext>
            </p:extLst>
          </p:nvPr>
        </p:nvGraphicFramePr>
        <p:xfrm>
          <a:off x="5137299" y="4872945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991960" y="430907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17131" y="4800940"/>
            <a:ext cx="17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399691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workflow– </a:t>
            </a:r>
            <a:r>
              <a:rPr lang="pt-PT" dirty="0">
                <a:latin typeface="Calibri Light" panose="020F0302020204030204" pitchFamily="34" charset="0"/>
              </a:rPr>
              <a:t>Performance Metrics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Title 20"/>
          <p:cNvSpPr txBox="1">
            <a:spLocks/>
          </p:cNvSpPr>
          <p:nvPr/>
        </p:nvSpPr>
        <p:spPr>
          <a:xfrm>
            <a:off x="2328988" y="1908424"/>
            <a:ext cx="482453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Accuracy (for several classes):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14035"/>
              </p:ext>
            </p:extLst>
          </p:nvPr>
        </p:nvGraphicFramePr>
        <p:xfrm>
          <a:off x="5065291" y="4061113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67455"/>
              </p:ext>
            </p:extLst>
          </p:nvPr>
        </p:nvGraphicFramePr>
        <p:xfrm>
          <a:off x="5065291" y="4703327"/>
          <a:ext cx="504056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777259" y="5796855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Accuracy: (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# </a:t>
            </a:r>
            <a:r>
              <a:rPr lang="pt-PT" b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grey</a:t>
            </a:r>
            <a:r>
              <a:rPr lang="pt-PT" b="1" dirty="0">
                <a:solidFill>
                  <a:schemeClr val="bg2"/>
                </a:solidFill>
                <a:latin typeface="Trebuchet MS" panose="020B0603020202020204" pitchFamily="34" charset="0"/>
              </a:rPr>
              <a:t> cells </a:t>
            </a:r>
            <a:r>
              <a:rPr lang="pt-PT" b="1" dirty="0">
                <a:latin typeface="Trebuchet MS" panose="020B0603020202020204" pitchFamily="34" charset="0"/>
              </a:rPr>
              <a:t>/ # total)</a:t>
            </a: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– 70%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19952" y="416505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Labels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5123" y="4656924"/>
            <a:ext cx="173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Predicted Answers</a:t>
            </a:r>
          </a:p>
        </p:txBody>
      </p:sp>
    </p:spTree>
    <p:extLst>
      <p:ext uri="{BB962C8B-B14F-4D97-AF65-F5344CB8AC3E}">
        <p14:creationId xmlns:p14="http://schemas.microsoft.com/office/powerpoint/2010/main" val="2881673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  <a:p>
            <a:pPr algn="ctr"/>
            <a:r>
              <a:rPr lang="en-GB" sz="4800" dirty="0">
                <a:latin typeface="Calibri Light" panose="020F0302020204030204" pitchFamily="34" charset="0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46715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633247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8587931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4633247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87930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4035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Calibri Light" panose="020F0302020204030204" pitchFamily="34" charset="0"/>
              </a:rPr>
              <a:t>Machine learning workflow– </a:t>
            </a:r>
            <a:r>
              <a:rPr lang="pt-PT" sz="3200" dirty="0">
                <a:latin typeface="Calibri Light" panose="020F0302020204030204" pitchFamily="34" charset="0"/>
              </a:rPr>
              <a:t>Classification matrix</a:t>
            </a:r>
            <a:endParaRPr lang="en-GB" sz="3200" dirty="0">
              <a:latin typeface="Calibri Light" panose="020F0302020204030204" pitchFamily="34" charset="0"/>
            </a:endParaRPr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692399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0139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CONFUSION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896939" y="1731492"/>
            <a:ext cx="777686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</a:t>
            </a:r>
            <a:r>
              <a:rPr lang="pt-PT" sz="32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entries</a:t>
            </a:r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...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610175"/>
              </p:ext>
            </p:extLst>
          </p:nvPr>
        </p:nvGraphicFramePr>
        <p:xfrm>
          <a:off x="4561235" y="320456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695124" y="504164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45411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968947" y="1898242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13597"/>
              </p:ext>
            </p:extLst>
          </p:nvPr>
        </p:nvGraphicFramePr>
        <p:xfrm>
          <a:off x="4561235" y="3132559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695124" y="4969638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5411" y="270051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872573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040955" y="1794715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855637"/>
              </p:ext>
            </p:extLst>
          </p:nvPr>
        </p:nvGraphicFramePr>
        <p:xfrm>
          <a:off x="4777259" y="320456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2911147" y="504164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5452" y="270858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56356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4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21275" y="173573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Labels (output of the model)</a:t>
            </a:r>
          </a:p>
        </p:txBody>
      </p:sp>
    </p:spTree>
    <p:extLst>
      <p:ext uri="{BB962C8B-B14F-4D97-AF65-F5344CB8AC3E}">
        <p14:creationId xmlns:p14="http://schemas.microsoft.com/office/powerpoint/2010/main" val="2717401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79865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998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112646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endParaRPr lang="pt-PT" sz="5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39" y="443117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85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4741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PT" sz="20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55" y="52927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4501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855431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57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61" y="4428705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00" y="444119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22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25" y="532982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99" y="531733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077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79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62655"/>
              </p:ext>
            </p:extLst>
          </p:nvPr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57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61" y="4428705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00" y="444119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22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25" y="532982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99" y="531733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17819" y="330851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7819" y="417260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7819" y="507677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61635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77460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3283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45811" y="572485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40901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633247" y="1692399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Known data,  aka:</a:t>
            </a:r>
          </a:p>
          <a:p>
            <a:pPr algn="ctr"/>
            <a:r>
              <a:rPr lang="pt-PT" dirty="0"/>
              <a:t>Training Set</a:t>
            </a:r>
          </a:p>
          <a:p>
            <a:pPr algn="ctr"/>
            <a:r>
              <a:rPr lang="pt-PT" dirty="0"/>
              <a:t>Labeled data</a:t>
            </a:r>
          </a:p>
          <a:p>
            <a:pPr algn="ctr"/>
            <a:r>
              <a:rPr lang="pt-PT" dirty="0"/>
              <a:t>Etc</a:t>
            </a:r>
          </a:p>
          <a:p>
            <a:pPr algn="ctr"/>
            <a:r>
              <a:rPr lang="pt-PT" dirty="0"/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8587931" y="1692399"/>
            <a:ext cx="581819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sp>
        <p:nvSpPr>
          <p:cNvPr id="8" name="Rectangle 7"/>
          <p:cNvSpPr/>
          <p:nvPr/>
        </p:nvSpPr>
        <p:spPr>
          <a:xfrm>
            <a:off x="4633247" y="4572719"/>
            <a:ext cx="3771623" cy="1440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New Data, aka:</a:t>
            </a:r>
          </a:p>
          <a:p>
            <a:pPr algn="ctr"/>
            <a:r>
              <a:rPr lang="pt-PT" dirty="0"/>
              <a:t> Test Set</a:t>
            </a:r>
          </a:p>
          <a:p>
            <a:pPr algn="ctr"/>
            <a:r>
              <a:rPr lang="pt-PT" dirty="0"/>
              <a:t>Real world data</a:t>
            </a:r>
          </a:p>
          <a:p>
            <a:pPr algn="ctr"/>
            <a:r>
              <a:rPr lang="pt-PT" dirty="0"/>
              <a:t>Etc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 rot="19653603">
            <a:off x="1696099" y="1513615"/>
            <a:ext cx="3898594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u="sng" dirty="0">
                <a:solidFill>
                  <a:srgbClr val="FF0000"/>
                </a:solidFill>
                <a:latin typeface="Calibri Light" panose="020F0302020204030204" pitchFamily="34" charset="0"/>
              </a:rPr>
              <a:t>OFTEN wrong names</a:t>
            </a:r>
            <a:endParaRPr lang="pt-PT" u="sn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REAL life example – truck or no truck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87930" y="4572719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8363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80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96158"/>
              </p:ext>
            </p:extLst>
          </p:nvPr>
        </p:nvGraphicFramePr>
        <p:xfrm>
          <a:off x="1860865" y="2439989"/>
          <a:ext cx="730888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721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81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1332361"/>
            <a:ext cx="28803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TN (True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“0” or “Negative” and our classification model identified it as “Negative”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233643" y="306055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40996"/>
              </p:ext>
            </p:extLst>
          </p:nvPr>
        </p:nvGraphicFramePr>
        <p:xfrm>
          <a:off x="1860865" y="2439989"/>
          <a:ext cx="622876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412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82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1975203"/>
            <a:ext cx="28803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TP (True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“1” or “Positive” and our classification model identified it as “Positive”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233643" y="3626162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833073"/>
              </p:ext>
            </p:extLst>
          </p:nvPr>
        </p:nvGraphicFramePr>
        <p:xfrm>
          <a:off x="1860865" y="2439989"/>
          <a:ext cx="622876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150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83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2263238"/>
            <a:ext cx="30428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FN (False Negative)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1, but our model missclassified this entry, outputing a label of class 0.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incorrectly classified as a Negative entry, hence the name “False Negative”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61635" y="414067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465328"/>
              </p:ext>
            </p:extLst>
          </p:nvPr>
        </p:nvGraphicFramePr>
        <p:xfrm>
          <a:off x="1860865" y="2439989"/>
          <a:ext cx="622876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015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Classification in Machine learning – TYPES of ANSWERS</a:t>
            </a:r>
            <a:endParaRPr lang="pt-PT" dirty="0"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5691" y="2698766"/>
            <a:ext cx="304288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FP (False Positive)</a:t>
            </a:r>
          </a:p>
          <a:p>
            <a:pPr algn="ctr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Classification was </a:t>
            </a:r>
            <a:r>
              <a:rPr lang="pt-PT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incorrect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: The entry was initially from class 0, but our model missclassified this entry, outputing a label of class 1.</a:t>
            </a:r>
          </a:p>
          <a:p>
            <a:pPr algn="just"/>
            <a:endParaRPr lang="pt-PT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This entry was considered as a Positive by our model. This classification is incorrect, hence the name “False Positive”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61635" y="4576201"/>
            <a:ext cx="43204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36849"/>
              </p:ext>
            </p:extLst>
          </p:nvPr>
        </p:nvGraphicFramePr>
        <p:xfrm>
          <a:off x="1860865" y="2439989"/>
          <a:ext cx="6228762" cy="2681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7585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Correct</a:t>
                      </a:r>
                    </a:p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>
                          <a:latin typeface="Trebuchet MS" panose="020B0603020202020204" pitchFamily="34" charset="0"/>
                        </a:rPr>
                        <a:t>Predicted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Entry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0" hangingPunct="1"/>
                      <a:r>
                        <a:rPr lang="pt-PT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FB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061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000" dirty="0"/>
                        <a:t>Entry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FBD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914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27141"/>
              </p:ext>
            </p:extLst>
          </p:nvPr>
        </p:nvGraphicFramePr>
        <p:xfrm>
          <a:off x="3553124" y="2766685"/>
          <a:ext cx="3204356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120362">
            <a:off x="1465856" y="315628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3263" y="2128740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Predicted </a:t>
            </a:r>
            <a:r>
              <a:rPr lang="pt-PT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Labels</a:t>
            </a:r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</a:t>
            </a:r>
          </a:p>
          <a:p>
            <a:pPr algn="ctr"/>
            <a:r>
              <a:rPr lang="pt-PT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269" y="41348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786" y="507094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422" y="595957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209307" y="654303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09508" y="3098273"/>
                <a:ext cx="4915092" cy="2486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pPr algn="just"/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Out of 300 entries classified as class A, 266 were in fact originally of class A. 34 (18+16) were of classes B and C, dispite the model’s classification.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is a rate of 266/300 = 88%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𝑃𝑟𝑒𝑐𝑖𝑠𝑖𝑜𝑛</m:t>
                        </m:r>
                      </m:e>
                      <m:sub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𝐹𝑃</m:t>
                        </m:r>
                      </m:den>
                    </m:f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508" y="3098273"/>
                <a:ext cx="4915092" cy="2486130"/>
              </a:xfrm>
              <a:prstGeom prst="rect">
                <a:avLst/>
              </a:prstGeom>
              <a:blipFill>
                <a:blip r:embed="rId4"/>
                <a:stretch>
                  <a:fillRect l="-775" t="-1015" r="-775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D32003-514E-84EE-39C3-50E9912B0B63}"/>
                  </a:ext>
                </a:extLst>
              </p14:cNvPr>
              <p14:cNvContentPartPr/>
              <p14:nvPr/>
            </p14:nvContentPartPr>
            <p14:xfrm>
              <a:off x="10074535" y="5065560"/>
              <a:ext cx="634680" cy="540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D32003-514E-84EE-39C3-50E9912B0B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5175" y="5056200"/>
                <a:ext cx="653400" cy="5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862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9595612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use this to understand how good the model is for each class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20165"/>
              </p:ext>
            </p:extLst>
          </p:nvPr>
        </p:nvGraphicFramePr>
        <p:xfrm>
          <a:off x="3337099" y="2352085"/>
          <a:ext cx="6408712" cy="17978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9791049">
            <a:off x="1468111" y="2665738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982753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7202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695267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70775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17819" y="353615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24931" y="4544266"/>
                <a:ext cx="8856984" cy="1993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   </a:t>
                </a:r>
                <a:r>
                  <a:rPr lang="pt-PT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For Class A: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Out of 317 entries of class A, the model classified 266 correctly and 51 (21+30) 	incorrectly.</a:t>
                </a: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is a rate of 266/317 = 83,9%</a:t>
                </a:r>
              </a:p>
              <a:p>
                <a:endParaRPr lang="pt-PT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r>
                  <a:rPr lang="pt-PT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603020202020204" pitchFamily="34" charset="0"/>
                  </a:rPr>
                  <a:t>	This rate is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𝑅𝑒𝑐𝑎𝑙𝑙</m:t>
                        </m:r>
                      </m:e>
                      <m:sub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</m:num>
                      <m:den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𝑇𝑃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pt-PT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</a:rPr>
                          <m:t>𝐹𝑁</m:t>
                        </m:r>
                      </m:den>
                    </m:f>
                    <m:r>
                      <a:rPr lang="pt-PT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pt-PT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931" y="4544266"/>
                <a:ext cx="8856984" cy="1993687"/>
              </a:xfrm>
              <a:prstGeom prst="rect">
                <a:avLst/>
              </a:prstGeom>
              <a:blipFill>
                <a:blip r:embed="rId4"/>
                <a:stretch>
                  <a:fillRect t="-1266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306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2112963" y="1044327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32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 say our Test set had 1000 entries…</a:t>
            </a:r>
            <a:endParaRPr lang="en-GB" sz="32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37099" y="2124447"/>
          <a:ext cx="6408712" cy="36294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1470988" y="3961526"/>
            <a:ext cx="28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1275" y="1620391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Labels 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245" y="349259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75" y="346763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50" y="348011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57" y="4441262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61" y="4428705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900" y="444119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22" y="531732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725" y="5329820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99" y="5317332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17819" y="330851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317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7819" y="417260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357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7819" y="507677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61635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77460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320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3283" y="590080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45811" y="5724852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TOTAL: 1000</a:t>
            </a:r>
          </a:p>
        </p:txBody>
      </p:sp>
    </p:spTree>
    <p:extLst>
      <p:ext uri="{BB962C8B-B14F-4D97-AF65-F5344CB8AC3E}">
        <p14:creationId xmlns:p14="http://schemas.microsoft.com/office/powerpoint/2010/main" val="33197720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675562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78796"/>
              </p:ext>
            </p:extLst>
          </p:nvPr>
        </p:nvGraphicFramePr>
        <p:xfrm>
          <a:off x="2694381" y="3084285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12983" y="4116571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5171" y="239578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71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42" y="448801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25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87" y="538854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94383" y="3202792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8593683" y="798691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77169"/>
              </p:ext>
            </p:extLst>
          </p:nvPr>
        </p:nvGraphicFramePr>
        <p:xfrm>
          <a:off x="8161636" y="3132559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6380240" y="4164846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8452426" y="24440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026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39" y="457967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21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43" y="543681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8151942" y="3264347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/>
          <p:nvPr/>
        </p:nvCxnSpPr>
        <p:spPr>
          <a:xfrm>
            <a:off x="6649467" y="2268463"/>
            <a:ext cx="0" cy="38884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249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89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675562" y="799090"/>
            <a:ext cx="6264696" cy="653768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Which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do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you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think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client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would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prefer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?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94381" y="3084285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912983" y="4116571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85171" y="239578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771" y="4452437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42" y="4488011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25" y="5461644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87" y="5388543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94383" y="3202792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8593683" y="798691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00B1EA0-17C4-1B41-986F-FDEB2AE934CE}"/>
              </a:ext>
            </a:extLst>
          </p:cNvPr>
          <p:cNvGraphicFramePr>
            <a:graphicFrameLocks noGrp="1"/>
          </p:cNvGraphicFramePr>
          <p:nvPr/>
        </p:nvGraphicFramePr>
        <p:xfrm>
          <a:off x="8161636" y="3132559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15E06F2-BFE2-994E-98C7-FCFD143A01BE}"/>
              </a:ext>
            </a:extLst>
          </p:cNvPr>
          <p:cNvSpPr txBox="1"/>
          <p:nvPr/>
        </p:nvSpPr>
        <p:spPr>
          <a:xfrm rot="16200000">
            <a:off x="6380240" y="4164846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8FE89D-2776-BC47-8CEF-ACD993BF1EB4}"/>
              </a:ext>
            </a:extLst>
          </p:cNvPr>
          <p:cNvSpPr txBox="1"/>
          <p:nvPr/>
        </p:nvSpPr>
        <p:spPr>
          <a:xfrm>
            <a:off x="8452426" y="24440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4780F6-9179-3545-BDD6-FF764A8C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026" y="4500711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237E68C-B272-8D4C-B725-66F2783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739" y="457967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CDEEC4ED-04DC-944A-A973-2B2474A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221" y="5509618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45861C57-4B78-CD47-9924-4585A6ED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43" y="5436818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52F2FB-6407-0F4F-B616-D7715D58C3C2}"/>
              </a:ext>
            </a:extLst>
          </p:cNvPr>
          <p:cNvSpPr txBox="1"/>
          <p:nvPr/>
        </p:nvSpPr>
        <p:spPr>
          <a:xfrm>
            <a:off x="8151942" y="3264347"/>
            <a:ext cx="88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1000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F09A0C-5839-F54D-954D-D460355928AA}"/>
              </a:ext>
            </a:extLst>
          </p:cNvPr>
          <p:cNvCxnSpPr>
            <a:cxnSpLocks/>
          </p:cNvCxnSpPr>
          <p:nvPr/>
        </p:nvCxnSpPr>
        <p:spPr>
          <a:xfrm>
            <a:off x="6649467" y="2268466"/>
            <a:ext cx="0" cy="31200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A8F094-EE20-8141-AF15-A3F5E26B472A}"/>
              </a:ext>
            </a:extLst>
          </p:cNvPr>
          <p:cNvSpPr txBox="1"/>
          <p:nvPr/>
        </p:nvSpPr>
        <p:spPr>
          <a:xfrm>
            <a:off x="4858479" y="5999918"/>
            <a:ext cx="3636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GB" sz="2800"/>
              <a:t>Trade off between </a:t>
            </a:r>
          </a:p>
          <a:p>
            <a:r>
              <a:rPr lang="en-GB" sz="2800"/>
              <a:t>TP&lt;-&gt;FN and even FP...</a:t>
            </a:r>
          </a:p>
        </p:txBody>
      </p:sp>
    </p:spTree>
    <p:extLst>
      <p:ext uri="{BB962C8B-B14F-4D97-AF65-F5344CB8AC3E}">
        <p14:creationId xmlns:p14="http://schemas.microsoft.com/office/powerpoint/2010/main" val="401913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20"/>
          <p:cNvSpPr txBox="1">
            <a:spLocks/>
          </p:cNvSpPr>
          <p:nvPr/>
        </p:nvSpPr>
        <p:spPr>
          <a:xfrm>
            <a:off x="1374775" y="2484487"/>
            <a:ext cx="10693400" cy="216024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GB" sz="6600" u="sng" dirty="0" err="1">
                <a:latin typeface="Calibri Light" panose="020F0302020204030204" pitchFamily="34" charset="0"/>
              </a:rPr>
              <a:t>HOw</a:t>
            </a:r>
            <a:r>
              <a:rPr lang="en-GB" sz="6600" u="sng" dirty="0">
                <a:latin typeface="Calibri Light" panose="020F0302020204030204" pitchFamily="34" charset="0"/>
              </a:rPr>
              <a:t>?</a:t>
            </a:r>
          </a:p>
          <a:p>
            <a:pPr algn="ctr"/>
            <a:r>
              <a:rPr lang="en-GB" sz="6600" dirty="0">
                <a:latin typeface="Calibri Light" panose="020F0302020204030204" pitchFamily="34" charset="0"/>
              </a:rPr>
              <a:t>Machine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1884504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90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3200" b="1" cap="all"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Machine learning workflow– </a:t>
            </a:r>
            <a:r>
              <a:rPr lang="pt-PT" dirty="0"/>
              <a:t>Classification matrix</a:t>
            </a:r>
            <a:endParaRPr lang="en-GB" dirty="0"/>
          </a:p>
        </p:txBody>
      </p:sp>
      <p:sp>
        <p:nvSpPr>
          <p:cNvPr id="13" name="Title 20"/>
          <p:cNvSpPr txBox="1">
            <a:spLocks/>
          </p:cNvSpPr>
          <p:nvPr/>
        </p:nvSpPr>
        <p:spPr>
          <a:xfrm>
            <a:off x="1675562" y="799093"/>
            <a:ext cx="6264696" cy="965317"/>
          </a:xfrm>
          <a:prstGeom prst="rect">
            <a:avLst/>
          </a:prstGeom>
        </p:spPr>
        <p:txBody>
          <a:bodyPr/>
          <a:lstStyle>
            <a:lvl1pPr marL="0" algn="l" defTabSz="995690" rtl="0" eaLnBrk="1" latinLnBrk="0" hangingPunct="1">
              <a:spcBef>
                <a:spcPct val="0"/>
              </a:spcBef>
              <a:buNone/>
              <a:defRPr lang="en-GB" sz="4000" b="1" kern="1200" cap="all" dirty="0">
                <a:solidFill>
                  <a:srgbClr val="00915A"/>
                </a:solidFill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Lets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imagine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Fraud</a:t>
            </a:r>
            <a:r>
              <a:rPr lang="pt-PT" sz="1600" u="sng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u="sng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Detection</a:t>
            </a:r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endParaRPr lang="pt-PT" sz="1600" u="sng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  <a:p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We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also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cant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have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too </a:t>
            </a:r>
            <a:r>
              <a:rPr lang="pt-PT" sz="16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high</a:t>
            </a:r>
            <a:r>
              <a:rPr lang="pt-PT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FP...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472633"/>
              </p:ext>
            </p:extLst>
          </p:nvPr>
        </p:nvGraphicFramePr>
        <p:xfrm>
          <a:off x="5998637" y="3389017"/>
          <a:ext cx="2664296" cy="2713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2098">
                <a:tc>
                  <a:txBody>
                    <a:bodyPr/>
                    <a:lstStyle/>
                    <a:p>
                      <a:pPr algn="ctr"/>
                      <a:endParaRPr lang="pt-PT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4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 panose="020F0302020204030204" pitchFamily="34" charset="0"/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797">
                <a:tc>
                  <a:txBody>
                    <a:bodyPr/>
                    <a:lstStyle/>
                    <a:p>
                      <a:pPr algn="ctr"/>
                      <a:r>
                        <a:rPr lang="pt-PT" sz="5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20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Trebuchet MS" panose="020B0603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16200000">
            <a:off x="4217241" y="4421304"/>
            <a:ext cx="271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Correct Labels</a:t>
            </a:r>
          </a:p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(provided in the data)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89427" y="270051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t-PT" dirty="0"/>
              <a:t>Predicted </a:t>
            </a:r>
            <a:r>
              <a:rPr lang="pt-PT" dirty="0" err="1"/>
              <a:t>Labels</a:t>
            </a:r>
            <a:r>
              <a:rPr lang="pt-PT" dirty="0"/>
              <a:t> </a:t>
            </a:r>
          </a:p>
          <a:p>
            <a:r>
              <a:rPr lang="pt-PT" dirty="0"/>
              <a:t>(output of the model)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027" y="4757169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399" y="4792744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881" y="5766376"/>
            <a:ext cx="285564" cy="28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44" y="5693276"/>
            <a:ext cx="310537" cy="31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998638" y="3507524"/>
            <a:ext cx="85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TOTAL1000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048309-6DD3-304A-BC62-40AA8511E96F}"/>
              </a:ext>
            </a:extLst>
          </p:cNvPr>
          <p:cNvSpPr txBox="1"/>
          <p:nvPr/>
        </p:nvSpPr>
        <p:spPr>
          <a:xfrm>
            <a:off x="8593683" y="798691"/>
            <a:ext cx="296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pPr algn="r"/>
            <a:r>
              <a:rPr lang="pt-PT" dirty="0"/>
              <a:t>A – </a:t>
            </a:r>
            <a:r>
              <a:rPr lang="pt-PT" dirty="0" err="1"/>
              <a:t>Fraud</a:t>
            </a:r>
            <a:endParaRPr lang="pt-PT" dirty="0"/>
          </a:p>
          <a:p>
            <a:pPr algn="r"/>
            <a:r>
              <a:rPr lang="pt-PT" dirty="0"/>
              <a:t>B –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Fraud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08571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91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5" y="1590798"/>
            <a:ext cx="2908520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06182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92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4244F2-19E1-439C-53AA-5164D17CD507}"/>
                  </a:ext>
                </a:extLst>
              </p14:cNvPr>
              <p14:cNvContentPartPr/>
              <p14:nvPr/>
            </p14:nvContentPartPr>
            <p14:xfrm>
              <a:off x="8272375" y="36000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4244F2-19E1-439C-53AA-5164D17CD5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3015" y="3590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93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</p:spTree>
    <p:extLst>
      <p:ext uri="{BB962C8B-B14F-4D97-AF65-F5344CB8AC3E}">
        <p14:creationId xmlns:p14="http://schemas.microsoft.com/office/powerpoint/2010/main" val="39623699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94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059" y="1590798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7314" y="1590798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77030" y="1590798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52856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482858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317390" y="3913614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541528" y="1590798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73777" y="1590798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181486" y="1590798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57312" y="147637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60227" y="419825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41526" y="4777710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500661" y="5074907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81486" y="4777710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57312" y="4663290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7351" y="5652843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493854" y="3193534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033777" y="177193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366063" y="177193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10033777" y="2347998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366063" y="2347998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10033777" y="2905502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366063" y="2905502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039189" y="3500126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371475" y="3500126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044601" y="406988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383447" y="406988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555119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95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752923" y="176440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085209" y="176440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6" name="Rectangle 55"/>
          <p:cNvSpPr/>
          <p:nvPr/>
        </p:nvSpPr>
        <p:spPr>
          <a:xfrm>
            <a:off x="1752923" y="234047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85209" y="234047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8" name="Rectangle 57"/>
          <p:cNvSpPr/>
          <p:nvPr/>
        </p:nvSpPr>
        <p:spPr>
          <a:xfrm>
            <a:off x="1752923" y="28979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85209" y="28979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0" name="Rectangle 59"/>
          <p:cNvSpPr/>
          <p:nvPr/>
        </p:nvSpPr>
        <p:spPr>
          <a:xfrm>
            <a:off x="1758335" y="3492599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090621" y="3492599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2" name="Rectangle 61"/>
          <p:cNvSpPr/>
          <p:nvPr/>
        </p:nvSpPr>
        <p:spPr>
          <a:xfrm>
            <a:off x="1763747" y="4062354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102593" y="4062354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3462143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96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009507" y="900312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086452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262197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53523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086452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447134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7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05257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569350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9226" y="644509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569347" y="447134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40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97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53523" y="14763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469292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69594" y="2450904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6452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469289" y="217119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262197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80491" y="1645653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10380491" y="202062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10380491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10380491" y="27620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53523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69292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569594" y="4300280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86452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69289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447134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0380491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10380491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10380491" y="423347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10380491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7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05257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521026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621328" y="6274029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69350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521023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9226" y="644509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10432225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10432225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10432225" y="62072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10432225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69347" y="447134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2193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508807" y="7551542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974069" y="7551542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98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M</a:t>
            </a:r>
            <a:r>
              <a:rPr lang="pt-PT" dirty="0">
                <a:latin typeface="Calibri Light" panose="020F0302020204030204" pitchFamily="34" charset="0"/>
              </a:rPr>
              <a:t>odel Selection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46416" y="1817855"/>
            <a:ext cx="3771623" cy="259228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1773687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53523" y="1476376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KNN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881719" y="1645652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305655" y="2450904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86452" y="2340471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881715" y="2171195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249871" y="2094834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pic>
        <p:nvPicPr>
          <p:cNvPr id="39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2621971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 rot="20103967">
            <a:off x="3774478" y="3732672"/>
            <a:ext cx="2035530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792918" y="1645653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792916" y="202062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1" name="Rectangle 50"/>
          <p:cNvSpPr/>
          <p:nvPr/>
        </p:nvSpPr>
        <p:spPr>
          <a:xfrm>
            <a:off x="9792918" y="2384094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Rectangle 51"/>
          <p:cNvSpPr/>
          <p:nvPr/>
        </p:nvSpPr>
        <p:spPr>
          <a:xfrm>
            <a:off x="9792918" y="276200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23" y="3623063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153523" y="3325751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SVM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881719" y="3495028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086452" y="4189847"/>
            <a:ext cx="7342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81715" y="4020570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857492" y="4471347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792918" y="3495028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8" name="Rectangle 27"/>
          <p:cNvSpPr/>
          <p:nvPr/>
        </p:nvSpPr>
        <p:spPr>
          <a:xfrm>
            <a:off x="9792916" y="3869996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ectangle 28"/>
          <p:cNvSpPr/>
          <p:nvPr/>
        </p:nvSpPr>
        <p:spPr>
          <a:xfrm>
            <a:off x="9792918" y="4233471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angle 29"/>
          <p:cNvSpPr/>
          <p:nvPr/>
        </p:nvSpPr>
        <p:spPr>
          <a:xfrm>
            <a:off x="9792918" y="461138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257" y="5596812"/>
            <a:ext cx="1133568" cy="113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05257" y="5299500"/>
            <a:ext cx="1347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Regression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33453" y="5468777"/>
            <a:ext cx="581819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PT" sz="4000" dirty="0"/>
              <a:t>?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569350" y="6163596"/>
            <a:ext cx="1303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33449" y="5994319"/>
            <a:ext cx="15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=</a:t>
            </a:r>
          </a:p>
        </p:txBody>
      </p:sp>
      <p:pic>
        <p:nvPicPr>
          <p:cNvPr id="43" name="Picture 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3566" b="6160"/>
          <a:stretch/>
        </p:blipFill>
        <p:spPr bwMode="auto">
          <a:xfrm>
            <a:off x="6909226" y="6445096"/>
            <a:ext cx="805863" cy="5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9844652" y="5468777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Rectangle 46"/>
          <p:cNvSpPr/>
          <p:nvPr/>
        </p:nvSpPr>
        <p:spPr>
          <a:xfrm>
            <a:off x="9844650" y="5843745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844652" y="6207220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Rectangle 52"/>
          <p:cNvSpPr/>
          <p:nvPr/>
        </p:nvSpPr>
        <p:spPr>
          <a:xfrm>
            <a:off x="9844652" y="6585129"/>
            <a:ext cx="445443" cy="290500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569347" y="4471347"/>
            <a:ext cx="0" cy="1692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305655" y="4284687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305655" y="6228903"/>
            <a:ext cx="3671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249871" y="3967042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249871" y="5940875"/>
            <a:ext cx="1973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Confusion Matrix, </a:t>
            </a:r>
          </a:p>
          <a:p>
            <a:pPr algn="ctr"/>
            <a:r>
              <a:rPr lang="pt-PT" sz="1200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6533446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364791" y="6975478"/>
            <a:ext cx="1703387" cy="403225"/>
          </a:xfrm>
          <a:prstGeom prst="rect">
            <a:avLst/>
          </a:prstGeom>
        </p:spPr>
        <p:txBody>
          <a:bodyPr/>
          <a:lstStyle/>
          <a:p>
            <a:fld id="{7CD493CB-A8C3-47B1-B5B0-41CA100199D5}" type="datetime4">
              <a:rPr lang="en-US" smtClean="0"/>
              <a:t>January 8, 2025</a:t>
            </a:fld>
            <a:r>
              <a:rPr lang="en-US"/>
              <a:t> </a:t>
            </a:r>
            <a:r>
              <a:rPr lang="fr-FR"/>
              <a:t>|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30053" y="6975478"/>
            <a:ext cx="238125" cy="403225"/>
          </a:xfrm>
          <a:prstGeom prst="rect">
            <a:avLst/>
          </a:prstGeom>
        </p:spPr>
        <p:txBody>
          <a:bodyPr/>
          <a:lstStyle/>
          <a:p>
            <a:fld id="{D2A18EA6-A457-46CC-B195-A0AD97A50690}" type="slidenum">
              <a:rPr lang="en-GB" smtClean="0"/>
              <a:pPr/>
              <a:t>99</a:t>
            </a:fld>
            <a:endParaRPr lang="en-GB" dirty="0"/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44773" y="192106"/>
            <a:ext cx="10063802" cy="6537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95690">
              <a:spcBef>
                <a:spcPct val="0"/>
              </a:spcBef>
              <a:buNone/>
              <a:defRPr sz="4000" b="1" cap="all">
                <a:latin typeface="BNPP Sans Condensed" pitchFamily="50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 Light" panose="020F0302020204030204" pitchFamily="34" charset="0"/>
              </a:rPr>
              <a:t>Machine learning workflow operations – </a:t>
            </a:r>
            <a:r>
              <a:rPr lang="pt-PT" dirty="0">
                <a:latin typeface="Calibri Light" panose="020F0302020204030204" pitchFamily="34" charset="0"/>
              </a:rPr>
              <a:t>Lets Review</a:t>
            </a:r>
            <a:endParaRPr lang="en-GB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86776" y="2124447"/>
            <a:ext cx="2160239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4400" b="1" dirty="0"/>
              <a:t>Known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1032" y="2124447"/>
            <a:ext cx="604265" cy="433904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70748" y="2124447"/>
            <a:ext cx="0" cy="4339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46574" y="2010028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376576" y="6186492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1000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211108" y="4447263"/>
            <a:ext cx="539922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435246" y="2124447"/>
            <a:ext cx="2088233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Training Set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667495" y="2124447"/>
            <a:ext cx="581819" cy="2898880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pt-PT" sz="3600" dirty="0" err="1"/>
              <a:t>Labels</a:t>
            </a:r>
            <a:endParaRPr lang="pt-PT" sz="3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075204" y="2124447"/>
            <a:ext cx="0" cy="2898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51030" y="2010028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453944" y="4731906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700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35244" y="5311359"/>
            <a:ext cx="2088232" cy="1152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/>
              <a:t>Test Set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8394379" y="5608556"/>
            <a:ext cx="1128051" cy="5818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Labels</a:t>
            </a:r>
            <a:endParaRPr lang="pt-PT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75204" y="5311359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51030" y="5196939"/>
            <a:ext cx="32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0</a:t>
            </a:r>
            <a:endParaRPr lang="pt-PT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481070" y="6186492"/>
            <a:ext cx="594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/>
              <a:t>300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87572" y="3727183"/>
            <a:ext cx="432048" cy="0"/>
          </a:xfrm>
          <a:prstGeom prst="straightConnector1">
            <a:avLst/>
          </a:prstGeom>
          <a:ln w="825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927495" y="2305583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259781" y="2305583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Rectangle 43"/>
          <p:cNvSpPr/>
          <p:nvPr/>
        </p:nvSpPr>
        <p:spPr>
          <a:xfrm>
            <a:off x="9927495" y="2881647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259781" y="2881647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Rectangle 45"/>
          <p:cNvSpPr/>
          <p:nvPr/>
        </p:nvSpPr>
        <p:spPr>
          <a:xfrm>
            <a:off x="9927495" y="3439151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259781" y="3439151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8" name="Rectangle 47"/>
          <p:cNvSpPr/>
          <p:nvPr/>
        </p:nvSpPr>
        <p:spPr>
          <a:xfrm>
            <a:off x="9932907" y="4033775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1265193" y="4033775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Rectangle 49"/>
          <p:cNvSpPr/>
          <p:nvPr/>
        </p:nvSpPr>
        <p:spPr>
          <a:xfrm>
            <a:off x="9938319" y="4603530"/>
            <a:ext cx="1260278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>
                <a:solidFill>
                  <a:schemeClr val="tx1"/>
                </a:solidFill>
              </a:rPr>
              <a:t>Validation Set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277165" y="4603530"/>
            <a:ext cx="450596" cy="485496"/>
          </a:xfrm>
          <a:prstGeom prst="rect">
            <a:avLst/>
          </a:prstGeom>
          <a:solidFill>
            <a:srgbClr val="BCE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3" name="TextBox 32"/>
          <p:cNvSpPr txBox="1"/>
          <p:nvPr/>
        </p:nvSpPr>
        <p:spPr>
          <a:xfrm>
            <a:off x="9855557" y="5695680"/>
            <a:ext cx="1973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Confusion Matrix, </a:t>
            </a:r>
          </a:p>
          <a:p>
            <a:pPr algn="ctr"/>
            <a:r>
              <a:rPr lang="pt-PT" dirty="0"/>
              <a:t>TP, FP, FN, TN</a:t>
            </a:r>
          </a:p>
        </p:txBody>
      </p:sp>
    </p:spTree>
    <p:extLst>
      <p:ext uri="{BB962C8B-B14F-4D97-AF65-F5344CB8AC3E}">
        <p14:creationId xmlns:p14="http://schemas.microsoft.com/office/powerpoint/2010/main" val="26622157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CIBDocumentLibraryForm</Display>
  <Edit>CIBDocumentLibraryForm</Edit>
  <New>CIBDocumentLibraryForm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8c460e2ec4c079850ef6711033865 xmlns="e0c26f53-462a-4177-8ad7-0a6252e10d9f">
      <Terms xmlns="http://schemas.microsoft.com/office/infopath/2007/PartnerControls"/>
    </p158c460e2ec4c079850ef6711033865>
    <CIBSecurityStatus xmlns="e0c26f53-462a-4177-8ad7-0a6252e10d9f">Restricted</CIBSecurityStatus>
    <l4cacc32a5d04950bec8c5fc99dd191e xmlns="e0c26f53-462a-4177-8ad7-0a6252e10d9f">
      <Terms xmlns="http://schemas.microsoft.com/office/infopath/2007/PartnerControls"/>
    </l4cacc32a5d04950bec8c5fc99dd191e>
    <h403526824aa4d2aad70bbebef65db76 xmlns="e0c26f53-462a-4177-8ad7-0a6252e10d9f">
      <Terms xmlns="http://schemas.microsoft.com/office/infopath/2007/PartnerControls"/>
    </h403526824aa4d2aad70bbebef65db76>
    <TaxCatchAll xmlns="e0c26f53-462a-4177-8ad7-0a6252e10d9f"/>
  </documentManagement>
</p:properties>
</file>

<file path=customXml/item3.xml><?xml version="1.0" encoding="utf-8"?>
<?mso-contentType ?>
<spe:Receivers xmlns:spe="http://schemas.microsoft.com/sharepoint/event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1CIB Document" ma:contentTypeID="0x0101008D669895E2A853418B36A63CFBC9E0A200882203947277904A9B07C0CA996CFAD3" ma:contentTypeVersion="47" ma:contentTypeDescription="CIB Content Types" ma:contentTypeScope="" ma:versionID="563808151e9b370d2737079c141377eb">
  <xsd:schema xmlns:xsd="http://www.w3.org/2001/XMLSchema" xmlns:xs="http://www.w3.org/2001/XMLSchema" xmlns:p="http://schemas.microsoft.com/office/2006/metadata/properties" xmlns:ns2="e0c26f53-462a-4177-8ad7-0a6252e10d9f" targetNamespace="http://schemas.microsoft.com/office/2006/metadata/properties" ma:root="true" ma:fieldsID="02c727b4ce4d54c9df548b1db445fa9c" ns2:_="">
    <xsd:import namespace="e0c26f53-462a-4177-8ad7-0a6252e10d9f"/>
    <xsd:element name="properties">
      <xsd:complexType>
        <xsd:sequence>
          <xsd:element name="documentManagement">
            <xsd:complexType>
              <xsd:all>
                <xsd:element ref="ns2:CIBSecurityStatus" minOccurs="0"/>
                <xsd:element ref="ns2:h403526824aa4d2aad70bbebef65db76" minOccurs="0"/>
                <xsd:element ref="ns2:TaxCatchAll" minOccurs="0"/>
                <xsd:element ref="ns2:TaxCatchAllLabel" minOccurs="0"/>
                <xsd:element ref="ns2:p158c460e2ec4c079850ef6711033865" minOccurs="0"/>
                <xsd:element ref="ns2:l4cacc32a5d04950bec8c5fc99dd191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26f53-462a-4177-8ad7-0a6252e10d9f" elementFormDefault="qualified">
    <xsd:import namespace="http://schemas.microsoft.com/office/2006/documentManagement/types"/>
    <xsd:import namespace="http://schemas.microsoft.com/office/infopath/2007/PartnerControls"/>
    <xsd:element name="CIBSecurityStatus" ma:index="8" nillable="true" ma:displayName="Information classification" ma:default="Restricted" ma:description="Security Status" ma:format="Dropdown" ma:internalName="CIBSecurityStatus" ma:readOnly="false">
      <xsd:simpleType>
        <xsd:restriction base="dms:Choice">
          <xsd:enumeration value="Public"/>
          <xsd:enumeration value="Internal"/>
          <xsd:enumeration value="Restricted"/>
        </xsd:restriction>
      </xsd:simpleType>
    </xsd:element>
    <xsd:element name="h403526824aa4d2aad70bbebef65db76" ma:index="9" nillable="true" ma:taxonomy="true" ma:internalName="h403526824aa4d2aad70bbebef65db76" ma:taxonomyFieldName="CIBOneOrganisation" ma:displayName="1CIB Organisation" ma:readOnly="false" ma:default="" ma:fieldId="{14035268-24aa-4d2a-ad70-bbebef65db76}" ma:sspId="32f2e91a-fa03-4382-ac82-377cca0cde93" ma:termSetId="e79fdfab-670a-4591-80ca-f83f25c5b3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78a0514b-013a-4936-9674-a520ef35cb3d}" ma:internalName="TaxCatchAll" ma:showField="CatchAllData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78a0514b-013a-4936-9674-a520ef35cb3d}" ma:internalName="TaxCatchAllLabel" ma:readOnly="true" ma:showField="CatchAllDataLabel" ma:web="94aa873e-117a-4d79-85ef-9320b7fbd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8c460e2ec4c079850ef6711033865" ma:index="13" nillable="true" ma:taxonomy="true" ma:internalName="p158c460e2ec4c079850ef6711033865" ma:taxonomyFieldName="CIBOneLocation" ma:displayName="1CIB Location" ma:readOnly="false" ma:default="" ma:fieldId="{9158c460-e2ec-4c07-9850-ef6711033865}" ma:sspId="32f2e91a-fa03-4382-ac82-377cca0cde93" ma:termSetId="a610e521-a7ff-418a-b998-8b729cfc0965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4cacc32a5d04950bec8c5fc99dd191e" ma:index="15" nillable="true" ma:taxonomy="true" ma:internalName="l4cacc32a5d04950bec8c5fc99dd191e" ma:taxonomyFieldName="CIBOneUserType" ma:displayName="1CIB UserType" ma:readOnly="false" ma:default="" ma:fieldId="{54cacc32-a5d0-4950-bec8-c5fc99dd191e}" ma:sspId="32f2e91a-fa03-4382-ac82-377cca0cde93" ma:termSetId="156b7c64-b169-4c0c-b973-3921b95d1fa7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haredContentType xmlns="Microsoft.SharePoint.Taxonomy.ContentTypeSync" SourceId="32f2e91a-fa03-4382-ac82-377cca0cde93" ContentTypeId="0x0101008D669895E2A853418B36A63CFBC9E0A2" PreviousValue="false"/>
</file>

<file path=customXml/itemProps1.xml><?xml version="1.0" encoding="utf-8"?>
<ds:datastoreItem xmlns:ds="http://schemas.openxmlformats.org/officeDocument/2006/customXml" ds:itemID="{0FB27BBD-04F6-46C1-BB65-8E1232F48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8869E3-74AA-4040-9B69-ED49E40E8A2E}">
  <ds:schemaRefs>
    <ds:schemaRef ds:uri="e0c26f53-462a-4177-8ad7-0a6252e10d9f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03F389B-2254-40A5-9266-0BF90032F5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9F54892-1BD5-4BFD-AA2D-C42AC90C93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c26f53-462a-4177-8ad7-0a6252e10d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5CBAFF9B-58EE-48D5-BB2C-B477626372E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13878</TotalTime>
  <Words>3692</Words>
  <Application>Microsoft Office PowerPoint</Application>
  <PresentationFormat>Custom</PresentationFormat>
  <Paragraphs>1436</Paragraphs>
  <Slides>124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3" baseType="lpstr">
      <vt:lpstr>Aharoni</vt:lpstr>
      <vt:lpstr>BNPP Sans Light</vt:lpstr>
      <vt:lpstr>Calibri</vt:lpstr>
      <vt:lpstr>Calibri Light</vt:lpstr>
      <vt:lpstr>Cambria Math</vt:lpstr>
      <vt:lpstr>Poppins</vt:lpstr>
      <vt:lpstr>Trebuchet MS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BNP Paribas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BIANCHI</dc:creator>
  <cp:keywords>Classification=Select Classification Level, Classification=Internal, Classification=Public</cp:keywords>
  <cp:lastModifiedBy>Dan Bigman</cp:lastModifiedBy>
  <cp:revision>402</cp:revision>
  <cp:lastPrinted>2025-01-09T02:46:50Z</cp:lastPrinted>
  <dcterms:created xsi:type="dcterms:W3CDTF">2015-06-03T11:21:28Z</dcterms:created>
  <dcterms:modified xsi:type="dcterms:W3CDTF">2025-01-09T03:25:33Z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0x0101008D669895E2A853418B36A63CFBC9E0A200882203947277904A9B07C0CA996CFAD3</vt:lpwstr>
  </property>
  <property fmtid="{D5CDD505-2E9C-101B-9397-08002B2CF9AE}" pid="3" name="_dlc_policyId">
    <vt:lpwstr>/teams/GM-Marketing-and-Communications/EMEA/slidekit</vt:lpwstr>
  </property>
  <property fmtid="{D5CDD505-2E9C-101B-9397-08002B2CF9AE}" pid="4" name="_dlc_ExpireDate">
    <vt:filetime>2023-06-22T10:31:56Z</vt:filetime>
  </property>
  <property fmtid="{D5CDD505-2E9C-101B-9397-08002B2CF9AE}" pid="5" name="ItemRetentionFormula">
    <vt:lpwstr>&lt;formula id="Microsoft.Office.RecordsManagement.PolicyFeatures.Expiration.Formula.BuiltIn"&gt;&lt;number&gt;7&lt;/number&gt;&lt;property&gt;Modified&lt;/property&gt;&lt;period&gt;years&lt;/period&gt;&lt;/formula&gt;</vt:lpwstr>
  </property>
  <property fmtid="{D5CDD505-2E9C-101B-9397-08002B2CF9AE}" pid="6" name="CIBOneOrganisation">
    <vt:lpwstr/>
  </property>
  <property fmtid="{D5CDD505-2E9C-101B-9397-08002B2CF9AE}" pid="7" name="CIBOneLocation">
    <vt:lpwstr/>
  </property>
  <property fmtid="{D5CDD505-2E9C-101B-9397-08002B2CF9AE}" pid="8" name="CIBOneUserType">
    <vt:lpwstr/>
  </property>
  <property fmtid="{D5CDD505-2E9C-101B-9397-08002B2CF9AE}" pid="9" name="TitusGUID">
    <vt:lpwstr>d1d5992d-ec2c-4423-bb41-dca38222db26</vt:lpwstr>
  </property>
  <property fmtid="{D5CDD505-2E9C-101B-9397-08002B2CF9AE}" pid="10" name="Classification">
    <vt:lpwstr>Public</vt:lpwstr>
  </property>
  <property fmtid="{D5CDD505-2E9C-101B-9397-08002B2CF9AE}" pid="11" name="PIIGDPR">
    <vt:lpwstr>NotSpecified</vt:lpwstr>
  </property>
  <property fmtid="{D5CDD505-2E9C-101B-9397-08002B2CF9AE}" pid="12" name="ApplyVisualMarking">
    <vt:lpwstr>None</vt:lpwstr>
  </property>
</Properties>
</file>